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48" r:id="rId1"/>
  </p:sldMasterIdLst>
  <p:sldIdLst>
    <p:sldId id="262" r:id="rId2"/>
    <p:sldId id="256" r:id="rId3"/>
    <p:sldId id="257" r:id="rId4"/>
    <p:sldId id="258" r:id="rId5"/>
    <p:sldId id="259" r:id="rId6"/>
    <p:sldId id="260" r:id="rId7"/>
    <p:sldId id="261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6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8" name="Номер слайда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олилиния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олилиния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11.11.2022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949" r:id="rId1"/>
    <p:sldLayoutId id="2147483950" r:id="rId2"/>
    <p:sldLayoutId id="2147483951" r:id="rId3"/>
    <p:sldLayoutId id="2147483952" r:id="rId4"/>
    <p:sldLayoutId id="2147483953" r:id="rId5"/>
    <p:sldLayoutId id="2147483954" r:id="rId6"/>
    <p:sldLayoutId id="2147483955" r:id="rId7"/>
    <p:sldLayoutId id="2147483956" r:id="rId8"/>
    <p:sldLayoutId id="2147483957" r:id="rId9"/>
    <p:sldLayoutId id="2147483958" r:id="rId10"/>
    <p:sldLayoutId id="2147483959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1403648" y="548680"/>
            <a:ext cx="7620000" cy="3024336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err="1" smtClean="0">
                <a:solidFill>
                  <a:schemeClr val="tx1"/>
                </a:solidFill>
              </a:rPr>
              <a:t>Брендирование</a:t>
            </a:r>
            <a:r>
              <a:rPr lang="ru-RU" dirty="0" smtClean="0">
                <a:solidFill>
                  <a:schemeClr val="tx1"/>
                </a:solidFill>
              </a:rPr>
              <a:t> первичного звена </a:t>
            </a:r>
            <a:br>
              <a:rPr lang="ru-RU" dirty="0" smtClean="0">
                <a:solidFill>
                  <a:schemeClr val="tx1"/>
                </a:solidFill>
              </a:rPr>
            </a:br>
            <a:r>
              <a:rPr lang="ru-RU" dirty="0" smtClean="0">
                <a:solidFill>
                  <a:schemeClr val="tx1"/>
                </a:solidFill>
              </a:rPr>
              <a:t> по автотранспорту.</a:t>
            </a:r>
            <a:br>
              <a:rPr lang="ru-RU" dirty="0" smtClean="0">
                <a:solidFill>
                  <a:schemeClr val="tx1"/>
                </a:solidFill>
              </a:rPr>
            </a:b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2" name="Текст 1"/>
          <p:cNvSpPr>
            <a:spLocks noGrp="1"/>
          </p:cNvSpPr>
          <p:nvPr>
            <p:ph type="body" idx="1"/>
          </p:nvPr>
        </p:nvSpPr>
        <p:spPr>
          <a:xfrm>
            <a:off x="530352" y="908720"/>
            <a:ext cx="7772400" cy="2448272"/>
          </a:xfrm>
        </p:spPr>
        <p:txBody>
          <a:bodyPr>
            <a:normAutofit/>
          </a:bodyPr>
          <a:lstStyle/>
          <a:p>
            <a:pPr algn="ctr"/>
            <a:r>
              <a:rPr lang="ru-RU" sz="3200" dirty="0" smtClean="0"/>
              <a:t>ГУЗ </a:t>
            </a:r>
            <a:r>
              <a:rPr lang="ru-RU" sz="3200" dirty="0" err="1" smtClean="0"/>
              <a:t>Балейская</a:t>
            </a:r>
            <a:r>
              <a:rPr lang="ru-RU" sz="3200" dirty="0" smtClean="0"/>
              <a:t> ЦРБ</a:t>
            </a:r>
            <a:endParaRPr lang="ru-RU" sz="3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170586"/>
          </a:xfrm>
        </p:spPr>
        <p:txBody>
          <a:bodyPr>
            <a:normAutofit/>
          </a:bodyPr>
          <a:lstStyle/>
          <a:p>
            <a:r>
              <a:rPr lang="en-US" sz="3200" dirty="0" smtClean="0"/>
              <a:t>LADA GRANTA 219240</a:t>
            </a:r>
            <a:br>
              <a:rPr lang="en-US" sz="3200" dirty="0" smtClean="0"/>
            </a:br>
            <a:r>
              <a:rPr lang="ru-RU" sz="3200" dirty="0" smtClean="0"/>
              <a:t>М 930КН75</a:t>
            </a:r>
            <a:br>
              <a:rPr lang="ru-RU" sz="3200" dirty="0" smtClean="0"/>
            </a:br>
            <a:r>
              <a:rPr lang="ru-RU" sz="3200" dirty="0" smtClean="0"/>
              <a:t>дата регистрации 28.04.2022г.</a:t>
            </a:r>
            <a:br>
              <a:rPr lang="ru-RU" sz="3200" dirty="0" smtClean="0"/>
            </a:br>
            <a:r>
              <a:rPr lang="ru-RU" sz="3200" dirty="0" smtClean="0"/>
              <a:t>Стоимость 1.1177862.50 </a:t>
            </a:r>
            <a:br>
              <a:rPr lang="ru-RU" sz="3200" dirty="0" smtClean="0"/>
            </a:br>
            <a:r>
              <a:rPr lang="ru-RU" sz="3200" dirty="0" smtClean="0"/>
              <a:t>всего выездов 80</a:t>
            </a:r>
            <a:r>
              <a:rPr lang="en-US" sz="3200" dirty="0" smtClean="0"/>
              <a:t/>
            </a:r>
            <a:br>
              <a:rPr lang="en-US" sz="3200" dirty="0" smtClean="0"/>
            </a:br>
            <a:endParaRPr lang="ru-RU" sz="32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User\Desktop\IMG-20221110-WA0013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83568" y="476672"/>
            <a:ext cx="7272808" cy="612068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82554"/>
          </a:xfrm>
        </p:spPr>
        <p:txBody>
          <a:bodyPr>
            <a:normAutofit/>
          </a:bodyPr>
          <a:lstStyle/>
          <a:p>
            <a:r>
              <a:rPr lang="en-US" sz="3200" dirty="0" smtClean="0"/>
              <a:t>LADA NIVA 212300-80</a:t>
            </a:r>
            <a:br>
              <a:rPr lang="en-US" sz="3200" dirty="0" smtClean="0"/>
            </a:br>
            <a:r>
              <a:rPr lang="ru-RU" sz="3200" dirty="0" smtClean="0"/>
              <a:t>М924КН75</a:t>
            </a:r>
            <a:br>
              <a:rPr lang="ru-RU" sz="3200" dirty="0" smtClean="0"/>
            </a:br>
            <a:r>
              <a:rPr lang="ru-RU" sz="3200" dirty="0" smtClean="0"/>
              <a:t>дата регистрации 28.04.2022г</a:t>
            </a:r>
            <a:br>
              <a:rPr lang="ru-RU" sz="3200" dirty="0" smtClean="0"/>
            </a:br>
            <a:r>
              <a:rPr lang="ru-RU" sz="3200" dirty="0" smtClean="0"/>
              <a:t>Стоимость 1.576722</a:t>
            </a:r>
            <a:br>
              <a:rPr lang="ru-RU" sz="3200" dirty="0" smtClean="0"/>
            </a:br>
            <a:r>
              <a:rPr lang="ru-RU" sz="3200" dirty="0" smtClean="0"/>
              <a:t>Всего выездов 64</a:t>
            </a:r>
            <a:endParaRPr lang="ru-RU" sz="32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 descr="C:\Users\User\Desktop\IMG-20221110-WA0016 (1)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83568" y="332656"/>
            <a:ext cx="7992888" cy="6358657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522514"/>
          </a:xfrm>
        </p:spPr>
        <p:txBody>
          <a:bodyPr>
            <a:normAutofit fontScale="90000"/>
          </a:bodyPr>
          <a:lstStyle/>
          <a:p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dirty="0" smtClean="0"/>
              <a:t>На автотранспорте осуществляется:</a:t>
            </a:r>
            <a:br>
              <a:rPr lang="ru-RU" sz="3600" dirty="0" smtClean="0"/>
            </a:br>
            <a:r>
              <a:rPr lang="ru-RU" sz="3600" dirty="0" smtClean="0"/>
              <a:t>доставка докторов из других регионов.</a:t>
            </a:r>
            <a:br>
              <a:rPr lang="ru-RU" sz="3600" dirty="0" smtClean="0"/>
            </a:br>
            <a:r>
              <a:rPr lang="ru-RU" sz="3600" dirty="0" smtClean="0"/>
              <a:t>-п.Чернышевск.</a:t>
            </a:r>
            <a:br>
              <a:rPr lang="ru-RU" sz="3600" dirty="0" smtClean="0"/>
            </a:br>
            <a:r>
              <a:rPr lang="ru-RU" sz="3600" dirty="0" smtClean="0"/>
              <a:t> Сретенский район </a:t>
            </a:r>
            <a:r>
              <a:rPr lang="ru-RU" sz="3600" dirty="0" err="1" smtClean="0"/>
              <a:t>п.Кокуй</a:t>
            </a:r>
            <a:r>
              <a:rPr lang="ru-RU" sz="3600" dirty="0" smtClean="0"/>
              <a:t>.</a:t>
            </a:r>
            <a:br>
              <a:rPr lang="ru-RU" sz="3600" dirty="0" smtClean="0"/>
            </a:br>
            <a:r>
              <a:rPr lang="ru-RU" sz="3600" dirty="0" smtClean="0"/>
              <a:t>Транспортировка мазков на </a:t>
            </a:r>
            <a:r>
              <a:rPr lang="en-US" sz="3600" dirty="0" smtClean="0"/>
              <a:t>COVID-19 </a:t>
            </a:r>
            <a:r>
              <a:rPr lang="ru-RU" sz="3600" dirty="0" smtClean="0"/>
              <a:t>п.Первомайск, г.Шилка.</a:t>
            </a:r>
            <a:br>
              <a:rPr lang="ru-RU" sz="3600" dirty="0" smtClean="0"/>
            </a:br>
            <a:r>
              <a:rPr lang="ru-RU" sz="3600" dirty="0" smtClean="0"/>
              <a:t>Доставка плазмы крови, обслуживание вызовов.</a:t>
            </a:r>
            <a:r>
              <a:rPr lang="en-US" sz="3600" dirty="0" smtClean="0"/>
              <a:t/>
            </a:r>
            <a:br>
              <a:rPr lang="en-US" sz="3600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874442"/>
          </a:xfrm>
        </p:spPr>
        <p:txBody>
          <a:bodyPr>
            <a:normAutofit/>
          </a:bodyPr>
          <a:lstStyle/>
          <a:p>
            <a:pPr algn="ctr"/>
            <a:r>
              <a:rPr lang="ru-RU" sz="3200" dirty="0" smtClean="0"/>
              <a:t>Спасибо за внимание!</a:t>
            </a:r>
            <a:endParaRPr lang="ru-RU" sz="32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хническая">
  <a:themeElements>
    <a:clrScheme name="Техническая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Техническая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Техниче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35</TotalTime>
  <Words>13</Words>
  <Application>Microsoft Office PowerPoint</Application>
  <PresentationFormat>Экран (4:3)</PresentationFormat>
  <Paragraphs>6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Техническая</vt:lpstr>
      <vt:lpstr>     Брендирование первичного звена   по автотранспорту. </vt:lpstr>
      <vt:lpstr>LADA GRANTA 219240 М 930КН75 дата регистрации 28.04.2022г. Стоимость 1.1177862.50  всего выездов 80 </vt:lpstr>
      <vt:lpstr>Слайд 3</vt:lpstr>
      <vt:lpstr>LADA NIVA 212300-80 М924КН75 дата регистрации 28.04.2022г Стоимость 1.576722 Всего выездов 64</vt:lpstr>
      <vt:lpstr>Слайд 5</vt:lpstr>
      <vt:lpstr>     На автотранспорте осуществляется: доставка докторов из других регионов. -п.Чернышевск.  Сретенский район п.Кокуй. Транспортировка мазков на COVID-19 п.Первомайск, г.Шилка. Доставка плазмы крови, обслуживание вызовов.    </vt:lpstr>
      <vt:lpstr>Спасибо за внимание!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LADA GRANTA 219240 М 930КН75 дата регистрации 28.04.2022г. Стоимость 11177.862,50 </dc:title>
  <dc:creator>User</dc:creator>
  <cp:lastModifiedBy>User</cp:lastModifiedBy>
  <cp:revision>5</cp:revision>
  <dcterms:created xsi:type="dcterms:W3CDTF">2022-11-11T05:26:57Z</dcterms:created>
  <dcterms:modified xsi:type="dcterms:W3CDTF">2022-11-11T06:12:42Z</dcterms:modified>
</cp:coreProperties>
</file>

<file path=docProps/thumbnail.jpeg>
</file>