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78C0-0A9A-445E-A7FC-E3BE84A3745E}" type="datetimeFigureOut">
              <a:rPr lang="ru-RU" smtClean="0"/>
              <a:t>пн 14.11.22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F179-9628-46D7-90DF-630B643B0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431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78C0-0A9A-445E-A7FC-E3BE84A3745E}" type="datetimeFigureOut">
              <a:rPr lang="ru-RU" smtClean="0"/>
              <a:t>пн 14.11.22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F179-9628-46D7-90DF-630B643B0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622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78C0-0A9A-445E-A7FC-E3BE84A3745E}" type="datetimeFigureOut">
              <a:rPr lang="ru-RU" smtClean="0"/>
              <a:t>пн 14.11.22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F179-9628-46D7-90DF-630B643B0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596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78C0-0A9A-445E-A7FC-E3BE84A3745E}" type="datetimeFigureOut">
              <a:rPr lang="ru-RU" smtClean="0"/>
              <a:t>пн 14.11.22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F179-9628-46D7-90DF-630B643B0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721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78C0-0A9A-445E-A7FC-E3BE84A3745E}" type="datetimeFigureOut">
              <a:rPr lang="ru-RU" smtClean="0"/>
              <a:t>пн 14.11.22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F179-9628-46D7-90DF-630B643B0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802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78C0-0A9A-445E-A7FC-E3BE84A3745E}" type="datetimeFigureOut">
              <a:rPr lang="ru-RU" smtClean="0"/>
              <a:t>пн 14.11.22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F179-9628-46D7-90DF-630B643B0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727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78C0-0A9A-445E-A7FC-E3BE84A3745E}" type="datetimeFigureOut">
              <a:rPr lang="ru-RU" smtClean="0"/>
              <a:t>пн 14.11.22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F179-9628-46D7-90DF-630B643B0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426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78C0-0A9A-445E-A7FC-E3BE84A3745E}" type="datetimeFigureOut">
              <a:rPr lang="ru-RU" smtClean="0"/>
              <a:t>пн 14.11.22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F179-9628-46D7-90DF-630B643B0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859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78C0-0A9A-445E-A7FC-E3BE84A3745E}" type="datetimeFigureOut">
              <a:rPr lang="ru-RU" smtClean="0"/>
              <a:t>пн 14.11.22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F179-9628-46D7-90DF-630B643B0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909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78C0-0A9A-445E-A7FC-E3BE84A3745E}" type="datetimeFigureOut">
              <a:rPr lang="ru-RU" smtClean="0"/>
              <a:t>пн 14.11.22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F179-9628-46D7-90DF-630B643B0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486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178C0-0A9A-445E-A7FC-E3BE84A3745E}" type="datetimeFigureOut">
              <a:rPr lang="ru-RU" smtClean="0"/>
              <a:t>пн 14.11.22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F179-9628-46D7-90DF-630B643B0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672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178C0-0A9A-445E-A7FC-E3BE84A3745E}" type="datetimeFigureOut">
              <a:rPr lang="ru-RU" smtClean="0"/>
              <a:t>пн 14.11.22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CF179-9628-46D7-90DF-630B643B0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676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Государственное учреждение здравоохранения</a:t>
            </a:r>
            <a:br>
              <a:rPr lang="ru-RU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«Хилокская центральная районная больница»</a:t>
            </a:r>
            <a:br>
              <a:rPr lang="ru-RU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МОДЕРНИЗАЦИЯ ПЕРВИЧНОГО ЗВЕНА ЗДРАВООХРАНЕНИЯ </a:t>
            </a:r>
          </a:p>
          <a:p>
            <a:pPr marL="0" indent="0" algn="ctr">
              <a:buNone/>
            </a:pPr>
            <a:r>
              <a:rPr lang="ru-RU" sz="32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3200" b="1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брендирование</a:t>
            </a:r>
            <a:r>
              <a:rPr lang="ru-RU" sz="32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объектов первичного звена здравоохранения)</a:t>
            </a:r>
            <a:endParaRPr lang="ru-RU" sz="32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59" y="-174850"/>
            <a:ext cx="1963082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108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ФЕЛЬДШЕРСКО-АКУШЕРСКИЙ ПУНКТ с. УШОТЫ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85259"/>
            <a:ext cx="3263503" cy="4351338"/>
          </a:xfrm>
        </p:spPr>
      </p:pic>
      <p:sp>
        <p:nvSpPr>
          <p:cNvPr id="5" name="TextBox 4"/>
          <p:cNvSpPr txBox="1"/>
          <p:nvPr/>
        </p:nvSpPr>
        <p:spPr>
          <a:xfrm>
            <a:off x="4244010" y="3498574"/>
            <a:ext cx="8771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Сальникова Наталья Ивановна – медицинская сестра ФАП</a:t>
            </a:r>
            <a:endParaRPr lang="ru-RU" sz="20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888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АВТОМОБИЛЬНЫЙ ТРАНСПОРТ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06" y="1690688"/>
            <a:ext cx="5795099" cy="4351338"/>
          </a:xfrm>
        </p:spPr>
      </p:pic>
      <p:sp>
        <p:nvSpPr>
          <p:cNvPr id="5" name="TextBox 4"/>
          <p:cNvSpPr txBox="1"/>
          <p:nvPr/>
        </p:nvSpPr>
        <p:spPr>
          <a:xfrm>
            <a:off x="5794513" y="2474843"/>
            <a:ext cx="6733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Автомобиль </a:t>
            </a:r>
            <a:r>
              <a:rPr lang="en-US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Lada </a:t>
            </a:r>
            <a:r>
              <a:rPr lang="en-US" sz="20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Vesta</a:t>
            </a:r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закреплена за поликлиникой </a:t>
            </a:r>
            <a:endParaRPr lang="ru-RU" sz="20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Хилок, количество выездов за год 116</a:t>
            </a:r>
            <a:endParaRPr lang="ru-RU" sz="20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274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АВТОМОБИЛЬНЫЙ ТРАНСПОРТ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51" y="1865382"/>
            <a:ext cx="4534193" cy="4351338"/>
          </a:xfrm>
        </p:spPr>
      </p:pic>
      <p:sp>
        <p:nvSpPr>
          <p:cNvPr id="5" name="TextBox 4"/>
          <p:cNvSpPr txBox="1"/>
          <p:nvPr/>
        </p:nvSpPr>
        <p:spPr>
          <a:xfrm>
            <a:off x="5049078" y="2633870"/>
            <a:ext cx="7392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Автомобиль </a:t>
            </a:r>
            <a:r>
              <a:rPr lang="en-US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Lada </a:t>
            </a:r>
            <a:r>
              <a:rPr lang="en-US" sz="2000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Cranta</a:t>
            </a:r>
            <a:r>
              <a:rPr lang="en-US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закреплен </a:t>
            </a:r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детской </a:t>
            </a:r>
            <a:endParaRPr lang="ru-RU" sz="20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поликлиникой,</a:t>
            </a:r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количество выездов за год </a:t>
            </a:r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158</a:t>
            </a:r>
            <a:endParaRPr lang="ru-RU" sz="20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699742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МЕДИЦИНСКОЕ ОБОРУДОВАНИЕ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31" y="1825625"/>
            <a:ext cx="3267267" cy="4351338"/>
          </a:xfrm>
        </p:spPr>
      </p:pic>
      <p:sp>
        <p:nvSpPr>
          <p:cNvPr id="5" name="Прямоугольник 4"/>
          <p:cNvSpPr/>
          <p:nvPr/>
        </p:nvSpPr>
        <p:spPr>
          <a:xfrm>
            <a:off x="5049077" y="3031435"/>
            <a:ext cx="66194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Портативный  ультразвуковая диагностическая система CHISON Sonotouch80</a:t>
            </a:r>
            <a:endParaRPr lang="ru-RU" sz="24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2591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МЕДИЦИНСКОЕ ОБОРУДОВАНИЕ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5625"/>
            <a:ext cx="3267267" cy="4351338"/>
          </a:xfrm>
        </p:spPr>
      </p:pic>
      <p:sp>
        <p:nvSpPr>
          <p:cNvPr id="5" name="TextBox 4"/>
          <p:cNvSpPr txBox="1"/>
          <p:nvPr/>
        </p:nvSpPr>
        <p:spPr>
          <a:xfrm>
            <a:off x="5516217" y="2683565"/>
            <a:ext cx="56852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Кучумова</a:t>
            </a:r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Наталья Алексеевна – врач УЗИ</a:t>
            </a:r>
          </a:p>
          <a:p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нагрузка </a:t>
            </a:r>
            <a:r>
              <a:rPr lang="ru-RU" sz="2000" b="1" i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9,7</a:t>
            </a:r>
            <a:endParaRPr lang="ru-RU" sz="20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Принято за год – 1700 чел</a:t>
            </a:r>
            <a:endParaRPr lang="ru-RU" sz="20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567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8739" y="2683564"/>
            <a:ext cx="9175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40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1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815" y="2940349"/>
            <a:ext cx="3629228" cy="2626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496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РАЙОННАЯ ПОЛИКЛИНИКА 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897" y="1564505"/>
            <a:ext cx="3916016" cy="503507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313" y="1564505"/>
            <a:ext cx="3780664" cy="503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805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РАЙОННАЯ ПОЛИКЛИНИКА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9" b="20593"/>
          <a:stretch/>
        </p:blipFill>
        <p:spPr>
          <a:xfrm>
            <a:off x="6499886" y="1431235"/>
            <a:ext cx="4512670" cy="486499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35" y="1431235"/>
            <a:ext cx="4343401" cy="486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023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РАЙОННАЯ ПОЛИКЛИНИКА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40" y="1510748"/>
            <a:ext cx="3886200" cy="465103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347" y="1510749"/>
            <a:ext cx="4058959" cy="465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21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ДЕТСКАЯ ПОЛИКЛИНИКА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18" y="1690688"/>
            <a:ext cx="3267267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401" y="1690688"/>
            <a:ext cx="3454347" cy="42660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1" b="25005"/>
          <a:stretch/>
        </p:blipFill>
        <p:spPr>
          <a:xfrm>
            <a:off x="8020877" y="1690688"/>
            <a:ext cx="3488635" cy="426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074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ДЕТСКАЯ ПОЛИКЛИНИКА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479" y="1738278"/>
            <a:ext cx="3787112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904" y="1738278"/>
            <a:ext cx="3959568" cy="439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45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ФЕЛЬДШЕРСКО-АКУШЕРСКИЙ ПУНКТ с. ХУШЕНГА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49" y="1855442"/>
            <a:ext cx="3906078" cy="435133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631" y="1855442"/>
            <a:ext cx="387548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417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ФЕЛЬДШЕРСКО-АКУШЕРСКИЙ ПУНКТ с. ХУШЕНГА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848" y="1825625"/>
            <a:ext cx="3263503" cy="4351338"/>
          </a:xfrm>
        </p:spPr>
      </p:pic>
      <p:sp>
        <p:nvSpPr>
          <p:cNvPr id="5" name="TextBox 4"/>
          <p:cNvSpPr txBox="1"/>
          <p:nvPr/>
        </p:nvSpPr>
        <p:spPr>
          <a:xfrm>
            <a:off x="4820478" y="2494722"/>
            <a:ext cx="761687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000" b="1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Деревцова</a:t>
            </a:r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Оксана Николаевна – фельдшер ФАП</a:t>
            </a:r>
          </a:p>
          <a:p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Конфета Светлана Владимировна – фельдшер ФАП</a:t>
            </a:r>
            <a:endParaRPr lang="ru-RU" sz="20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159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ФЕЛЬДШЕРСКО-АКУШЕРСКИЙ ПУНКТ с. УШОТЫ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31" y="1905138"/>
            <a:ext cx="3715656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991" y="1818861"/>
            <a:ext cx="3836505" cy="443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2827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125</Words>
  <Application>Microsoft Office PowerPoint</Application>
  <PresentationFormat>Широкоэкранный</PresentationFormat>
  <Paragraphs>30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Государственное учреждение здравоохранения  «Хилокская центральная районная больница» </vt:lpstr>
      <vt:lpstr>РАЙОННАЯ ПОЛИКЛИНИКА </vt:lpstr>
      <vt:lpstr>РАЙОННАЯ ПОЛИКЛИНИКА </vt:lpstr>
      <vt:lpstr>РАЙОННАЯ ПОЛИКЛИНИКА </vt:lpstr>
      <vt:lpstr>ДЕТСКАЯ ПОЛИКЛИНИКА</vt:lpstr>
      <vt:lpstr>ДЕТСКАЯ ПОЛИКЛИНИКА</vt:lpstr>
      <vt:lpstr>ФЕЛЬДШЕРСКО-АКУШЕРСКИЙ ПУНКТ с. ХУШЕНГА</vt:lpstr>
      <vt:lpstr>ФЕЛЬДШЕРСКО-АКУШЕРСКИЙ ПУНКТ с. ХУШЕНГА</vt:lpstr>
      <vt:lpstr>ФЕЛЬДШЕРСКО-АКУШЕРСКИЙ ПУНКТ с. УШОТЫ</vt:lpstr>
      <vt:lpstr>ФЕЛЬДШЕРСКО-АКУШЕРСКИЙ ПУНКТ с. УШОТЫ</vt:lpstr>
      <vt:lpstr>АВТОМОБИЛЬНЫЙ ТРАНСПОРТ</vt:lpstr>
      <vt:lpstr>АВТОМОБИЛЬНЫЙ ТРАНСПОРТ</vt:lpstr>
      <vt:lpstr>МЕДИЦИНСКОЕ ОБОРУДОВАНИЕ</vt:lpstr>
      <vt:lpstr>МЕДИЦИНСКОЕ ОБОРУДОВАНИЕ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учреждение здравоохранения  «Хилокская центральная районная больница»</dc:title>
  <dc:creator>USER</dc:creator>
  <cp:lastModifiedBy>USER</cp:lastModifiedBy>
  <cp:revision>7</cp:revision>
  <dcterms:created xsi:type="dcterms:W3CDTF">2022-11-14T03:25:23Z</dcterms:created>
  <dcterms:modified xsi:type="dcterms:W3CDTF">2022-11-14T04:37:18Z</dcterms:modified>
</cp:coreProperties>
</file>