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5 кабинет" initials="5к" lastIdx="1" clrIdx="0">
    <p:extLst>
      <p:ext uri="{19B8F6BF-5375-455C-9EA6-DF929625EA0E}">
        <p15:presenceInfo xmlns:p15="http://schemas.microsoft.com/office/powerpoint/2012/main" userId="5 кабинет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0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1-11T11:51:11.219" idx="1">
    <p:pos x="2524" y="2707"/>
    <p:text/>
    <p:extLst>
      <p:ext uri="{C676402C-5697-4E1C-873F-D02D1690AC5C}">
        <p15:threadingInfo xmlns:p15="http://schemas.microsoft.com/office/powerpoint/2012/main" timeZoneBias="-5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B3FAE-4CD3-4102-918C-E975FE6E6C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405F-062F-4675-B8B1-03F4AB428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692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B3FAE-4CD3-4102-918C-E975FE6E6C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405F-062F-4675-B8B1-03F4AB428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25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B3FAE-4CD3-4102-918C-E975FE6E6C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405F-062F-4675-B8B1-03F4AB428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876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B3FAE-4CD3-4102-918C-E975FE6E6C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405F-062F-4675-B8B1-03F4AB428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701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B3FAE-4CD3-4102-918C-E975FE6E6C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405F-062F-4675-B8B1-03F4AB428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042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B3FAE-4CD3-4102-918C-E975FE6E6C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405F-062F-4675-B8B1-03F4AB428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335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B3FAE-4CD3-4102-918C-E975FE6E6C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405F-062F-4675-B8B1-03F4AB428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6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B3FAE-4CD3-4102-918C-E975FE6E6C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405F-062F-4675-B8B1-03F4AB428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403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B3FAE-4CD3-4102-918C-E975FE6E6C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405F-062F-4675-B8B1-03F4AB428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659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B3FAE-4CD3-4102-918C-E975FE6E6C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405F-062F-4675-B8B1-03F4AB428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847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B3FAE-4CD3-4102-918C-E975FE6E6C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F2405F-062F-4675-B8B1-03F4AB428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42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B3FAE-4CD3-4102-918C-E975FE6E6C20}" type="datetimeFigureOut">
              <a:rPr lang="ru-RU" smtClean="0"/>
              <a:t>11.11.2022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2405F-062F-4675-B8B1-03F4AB428A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98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22961"/>
            <a:ext cx="9144000" cy="87283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Реализация программы модернизации первичного звена здравоохранения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0501" y="2230438"/>
            <a:ext cx="9144000" cy="1655762"/>
          </a:xfrm>
        </p:spPr>
        <p:txBody>
          <a:bodyPr/>
          <a:lstStyle/>
          <a:p>
            <a:r>
              <a:rPr lang="ru-RU" b="1" dirty="0" smtClean="0"/>
              <a:t>Реализация мероприятий по проведению капитального ремонта</a:t>
            </a:r>
          </a:p>
          <a:p>
            <a:r>
              <a:rPr lang="ru-RU" b="1" dirty="0" smtClean="0"/>
              <a:t>здания Поликлиники №2 ГУЗ «Кыринская ЦРБ»</a:t>
            </a:r>
          </a:p>
          <a:p>
            <a:r>
              <a:rPr lang="ru-RU" b="1" dirty="0"/>
              <a:t>в</a:t>
            </a:r>
            <a:r>
              <a:rPr lang="ru-RU" b="1" dirty="0" smtClean="0"/>
              <a:t> 2022 году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67486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     Поликлиника №2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ЮРИДИЧЕСКИЙ АДРЕС: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674250 Забайкальский край, Кыринский район, с. Кыра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ул. Советская 2</a:t>
            </a:r>
          </a:p>
          <a:p>
            <a:pPr marL="0" indent="0">
              <a:buNone/>
            </a:pPr>
            <a:r>
              <a:rPr lang="ru-RU" dirty="0" smtClean="0"/>
              <a:t>ФАКТИЧЕСКИЙ АДРЕС:</a:t>
            </a:r>
          </a:p>
          <a:p>
            <a:pPr marL="0" indent="0">
              <a:buNone/>
            </a:pPr>
            <a:r>
              <a:rPr lang="ru-RU" dirty="0" smtClean="0"/>
              <a:t>          </a:t>
            </a:r>
            <a:r>
              <a:rPr lang="ru-RU" dirty="0" smtClean="0"/>
              <a:t> 674250 Забайкальский край, Кыринский район, с. Кыра</a:t>
            </a:r>
          </a:p>
          <a:p>
            <a:pPr marL="0" indent="0">
              <a:buNone/>
            </a:pPr>
            <a:r>
              <a:rPr lang="ru-RU" dirty="0" smtClean="0"/>
              <a:t>          ул. Советская 2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10836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752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133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107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057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77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918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6174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66</Words>
  <Application>Microsoft Office PowerPoint</Application>
  <PresentationFormat>Широкоэкранный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Реализация программы модернизации первичного звена здравоохранения</vt:lpstr>
      <vt:lpstr>                     Поликлиника №2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программы модернизации первичного звена здравоохранения</dc:title>
  <dc:creator>5 кабинет</dc:creator>
  <cp:lastModifiedBy>5 кабинет</cp:lastModifiedBy>
  <cp:revision>4</cp:revision>
  <dcterms:created xsi:type="dcterms:W3CDTF">2022-11-11T02:34:15Z</dcterms:created>
  <dcterms:modified xsi:type="dcterms:W3CDTF">2022-11-11T03:06:01Z</dcterms:modified>
</cp:coreProperties>
</file>