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3034" autoAdjust="0"/>
  </p:normalViewPr>
  <p:slideViewPr>
    <p:cSldViewPr snapToGrid="0">
      <p:cViewPr varScale="1">
        <p:scale>
          <a:sx n="55" d="100"/>
          <a:sy n="55" d="100"/>
        </p:scale>
        <p:origin x="6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50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90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66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9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88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14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079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93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879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039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1433B-07BB-42A5-BB77-B6E10FE3C993}" type="datetimeFigureOut">
              <a:rPr lang="ru-RU" smtClean="0"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6039B-B7BF-45A6-9962-290419644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2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5339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Реализация программы модернизации</a:t>
            </a:r>
            <a:br>
              <a:rPr lang="ru-RU" sz="2800" dirty="0" smtClean="0"/>
            </a:br>
            <a:r>
              <a:rPr lang="ru-RU" sz="2800" dirty="0" smtClean="0"/>
              <a:t>первичного звена здравоохранения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Реализация  мероприятий по строительству</a:t>
            </a:r>
          </a:p>
          <a:p>
            <a:r>
              <a:rPr lang="ru-RU" dirty="0" smtClean="0"/>
              <a:t>Фельдшерско-акушерских пунктов</a:t>
            </a:r>
          </a:p>
          <a:p>
            <a:r>
              <a:rPr lang="ru-RU" dirty="0" smtClean="0"/>
              <a:t>В 20221-2022 </a:t>
            </a:r>
            <a:r>
              <a:rPr lang="ru-RU" dirty="0" err="1" smtClean="0"/>
              <a:t>г.г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421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415" y="440870"/>
            <a:ext cx="10793186" cy="612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94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71" y="293914"/>
            <a:ext cx="10286999" cy="618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653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87" y="293914"/>
            <a:ext cx="10711542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30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29" y="408214"/>
            <a:ext cx="10254341" cy="615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72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404446"/>
            <a:ext cx="10111154" cy="6084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42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8314" y="1387929"/>
            <a:ext cx="1053192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</a:t>
            </a:r>
            <a:r>
              <a:rPr lang="ru-RU" sz="4400" b="1" dirty="0" smtClean="0"/>
              <a:t>Фельдшерско-акушерский пункт</a:t>
            </a:r>
          </a:p>
          <a:p>
            <a:pPr algn="ctr"/>
            <a:r>
              <a:rPr lang="ru-RU" sz="4400" b="1" dirty="0"/>
              <a:t>с</a:t>
            </a:r>
            <a:r>
              <a:rPr lang="ru-RU" sz="4400" b="1" dirty="0" smtClean="0"/>
              <a:t>ело </a:t>
            </a:r>
            <a:r>
              <a:rPr lang="ru-RU" sz="4400" b="1" dirty="0" err="1" smtClean="0"/>
              <a:t>Ульхун</a:t>
            </a:r>
            <a:r>
              <a:rPr lang="ru-RU" sz="4400" b="1" dirty="0" smtClean="0"/>
              <a:t>-Партия</a:t>
            </a:r>
          </a:p>
          <a:p>
            <a:pPr algn="ctr"/>
            <a:r>
              <a:rPr lang="ru-RU" sz="4400" b="1" dirty="0" smtClean="0"/>
              <a:t>Кыринский район Забайкальский край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88366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914" y="571500"/>
            <a:ext cx="98298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527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43" y="-7342414"/>
            <a:ext cx="11430000" cy="15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52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339" y="-199291"/>
            <a:ext cx="11430000" cy="15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90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620486"/>
            <a:ext cx="10335985" cy="579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136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9" y="326570"/>
            <a:ext cx="10384971" cy="607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318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" y="310243"/>
            <a:ext cx="10466613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73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886" y="359229"/>
            <a:ext cx="9895114" cy="618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354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</Words>
  <Application>Microsoft Office PowerPoint</Application>
  <PresentationFormat>Широкоэкранный</PresentationFormat>
  <Paragraphs>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Реализация программы модернизации первичного звена здравоохранения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программы модернизации первичного звена здравоохранения</dc:title>
  <dc:creator>5 кабинет</dc:creator>
  <cp:lastModifiedBy>5 кабинет</cp:lastModifiedBy>
  <cp:revision>5</cp:revision>
  <dcterms:created xsi:type="dcterms:W3CDTF">2022-11-27T23:59:08Z</dcterms:created>
  <dcterms:modified xsi:type="dcterms:W3CDTF">2022-11-28T01:05:00Z</dcterms:modified>
</cp:coreProperties>
</file>