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2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1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6267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48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5763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399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882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1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22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2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75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282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1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04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84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1732-B04E-412A-8C23-E24363563F4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471AE2-788A-463D-95AF-7AF8C1825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41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kb.nikolaeva@mail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260" y="332509"/>
            <a:ext cx="4251366" cy="6768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Форма 16 </a:t>
            </a:r>
            <a:r>
              <a:rPr lang="ru-RU" dirty="0" err="1" smtClean="0"/>
              <a:t>вн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260" y="926275"/>
            <a:ext cx="10311739" cy="575953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sz="2800" b="1" dirty="0" smtClean="0">
                <a:solidFill>
                  <a:schemeClr val="tx1"/>
                </a:solidFill>
              </a:rPr>
              <a:t>Сведения для составления отчета находятся в «Книге регистрации ЛН ф.036у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-Отчет подается только по законченным (закрытым к труду) ЛН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-В строку 45 входят все заболевания беременных до декретного отпуска, а также осложнения после родов. Также в этой строке указываются сведения об абортах (из строки 52)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-</a:t>
            </a:r>
            <a:r>
              <a:rPr lang="ru-RU" sz="2800" b="1" u="sng" dirty="0" smtClean="0">
                <a:solidFill>
                  <a:schemeClr val="tx1"/>
                </a:solidFill>
              </a:rPr>
              <a:t>В заключительные строки (59,60), </a:t>
            </a:r>
            <a:r>
              <a:rPr lang="ru-RU" sz="2800" b="1" dirty="0" smtClean="0">
                <a:solidFill>
                  <a:schemeClr val="tx1"/>
                </a:solidFill>
              </a:rPr>
              <a:t>должны включаться сведения о ЛН которые были выданы не по заболеванию. Это случаи протезирования, ЭКО, КАГ, биопсии и т.д.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-Таблица 2610 в Ф 30 формируется на основании данных ЛПУ. Отражается количество инвалидов, которые состоят на учете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32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Форма 16ВН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Отчет по временной нетрудоспособности и первичному выходу на инвалидность предоставить на электронную </a:t>
            </a:r>
            <a:r>
              <a:rPr lang="ru-R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почту :</a:t>
            </a:r>
          </a:p>
          <a:p>
            <a:pPr marL="0" indent="0">
              <a:buNone/>
            </a:pPr>
            <a:endParaRPr lang="ru-RU" sz="400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60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  <a:hlinkClick r:id="rId2"/>
              </a:rPr>
              <a:t>kkb.nikolaeva@mail.ru</a:t>
            </a:r>
            <a:endParaRPr lang="ru-RU" sz="6000" b="1" dirty="0" smtClean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3500" b="1" dirty="0"/>
              <a:t>д</a:t>
            </a:r>
            <a:r>
              <a:rPr lang="ru-RU" sz="3500" b="1" dirty="0" smtClean="0"/>
              <a:t>о 09.01.2019г</a:t>
            </a:r>
            <a:endParaRPr lang="ru-RU" sz="3500" b="1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836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8585860" cy="99752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Отчет должен содержать: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016" y="997526"/>
            <a:ext cx="10783784" cy="57476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/>
              <a:t>1.Наименование организации</a:t>
            </a:r>
          </a:p>
          <a:p>
            <a:pPr marL="0" indent="0">
              <a:buNone/>
            </a:pPr>
            <a:r>
              <a:rPr lang="ru-RU" sz="2400" b="1" dirty="0" smtClean="0"/>
              <a:t>2.Председатель ВК (его должность, стаж работы, специальность, учеба по ОЗО)</a:t>
            </a:r>
          </a:p>
          <a:p>
            <a:pPr marL="0" indent="0">
              <a:buNone/>
            </a:pPr>
            <a:r>
              <a:rPr lang="ru-RU" sz="2400" b="1" dirty="0" smtClean="0"/>
              <a:t>3. Численность населения (по возрастам, трудоспособное в </a:t>
            </a:r>
            <a:r>
              <a:rPr lang="ru-RU" sz="2400" b="1" dirty="0" err="1" smtClean="0"/>
              <a:t>т.ч</a:t>
            </a:r>
            <a:r>
              <a:rPr lang="ru-RU" sz="2400" b="1" dirty="0" smtClean="0"/>
              <a:t>.)</a:t>
            </a:r>
          </a:p>
          <a:p>
            <a:pPr marL="0" indent="0">
              <a:buNone/>
            </a:pPr>
            <a:r>
              <a:rPr lang="ru-RU" sz="2400" b="1" dirty="0" smtClean="0"/>
              <a:t>4.Данные ЗВУТ за 2016-2018г, анализ изменений (роста и снижения), сравнения с показателями края</a:t>
            </a:r>
          </a:p>
          <a:p>
            <a:pPr marL="0" indent="0">
              <a:buNone/>
            </a:pPr>
            <a:r>
              <a:rPr lang="ru-RU" sz="2400" b="1" dirty="0" smtClean="0"/>
              <a:t>5.Таблица средней длительности одного случая ВН по классам. Анализ в сравнении, в </a:t>
            </a:r>
            <a:r>
              <a:rPr lang="ru-RU" sz="2400" b="1" dirty="0" err="1" smtClean="0"/>
              <a:t>т.ч</a:t>
            </a:r>
            <a:r>
              <a:rPr lang="ru-RU" sz="2400" b="1" dirty="0" smtClean="0"/>
              <a:t>. с краевыми</a:t>
            </a:r>
          </a:p>
          <a:p>
            <a:pPr marL="0" indent="0">
              <a:buNone/>
            </a:pPr>
            <a:r>
              <a:rPr lang="ru-RU" sz="2400" b="1" dirty="0" smtClean="0"/>
              <a:t>6. Первичный выход на инвалидность. Анализ за три года, сравнение с краевыми.</a:t>
            </a:r>
          </a:p>
          <a:p>
            <a:pPr marL="0" indent="0">
              <a:buNone/>
            </a:pPr>
            <a:r>
              <a:rPr lang="ru-RU" sz="2400" b="1" dirty="0" smtClean="0"/>
              <a:t>7.Количество проведенных ВК, среднее количество ВК на одно заседание.</a:t>
            </a:r>
          </a:p>
          <a:p>
            <a:pPr marL="0" indent="0">
              <a:buNone/>
            </a:pPr>
            <a:r>
              <a:rPr lang="ru-RU" sz="2400" b="1" dirty="0" smtClean="0"/>
              <a:t>8.Кто составил отчет, контактный сотовый </a:t>
            </a:r>
            <a:r>
              <a:rPr lang="ru-RU" sz="2400" b="1" dirty="0" smtClean="0"/>
              <a:t>телефон</a:t>
            </a:r>
          </a:p>
          <a:p>
            <a:pPr marL="0" indent="0">
              <a:buNone/>
            </a:pPr>
            <a:r>
              <a:rPr lang="ru-RU" sz="2400" b="1" dirty="0" smtClean="0"/>
              <a:t>9. Сколько </a:t>
            </a:r>
            <a:r>
              <a:rPr lang="ru-RU" sz="2400" b="1" dirty="0" err="1" smtClean="0"/>
              <a:t>ФАПов</a:t>
            </a:r>
            <a:r>
              <a:rPr lang="ru-RU" sz="2400" b="1" dirty="0" smtClean="0"/>
              <a:t> имеет право выдавать ЛН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320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237</Words>
  <Application>Microsoft Office PowerPoint</Application>
  <PresentationFormat>Широкоэкранный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 Light</vt:lpstr>
      <vt:lpstr>Trebuchet MS</vt:lpstr>
      <vt:lpstr>Wingdings 3</vt:lpstr>
      <vt:lpstr>Аспект</vt:lpstr>
      <vt:lpstr>Форма 16 вн</vt:lpstr>
      <vt:lpstr>Форма 16ВН</vt:lpstr>
      <vt:lpstr>Отчет должен содержать: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Николаева Надежда Юрьевна</dc:creator>
  <cp:lastModifiedBy>Николаева Надежда Юрьевна</cp:lastModifiedBy>
  <cp:revision>6</cp:revision>
  <dcterms:created xsi:type="dcterms:W3CDTF">2018-12-19T01:58:40Z</dcterms:created>
  <dcterms:modified xsi:type="dcterms:W3CDTF">2018-12-20T05:16:29Z</dcterms:modified>
</cp:coreProperties>
</file>