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62" r:id="rId3"/>
    <p:sldId id="256" r:id="rId4"/>
    <p:sldId id="258" r:id="rId5"/>
    <p:sldId id="260" r:id="rId6"/>
    <p:sldId id="257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78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EB3C-C636-4F28-A20A-AAD8AE194A92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F807-7421-4135-974B-8EC22E3A9A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5434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EB3C-C636-4F28-A20A-AAD8AE194A92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F807-7421-4135-974B-8EC22E3A9A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6198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EB3C-C636-4F28-A20A-AAD8AE194A92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F807-7421-4135-974B-8EC22E3A9A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8187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EB3C-C636-4F28-A20A-AAD8AE194A92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F807-7421-4135-974B-8EC22E3A9A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05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EB3C-C636-4F28-A20A-AAD8AE194A92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F807-7421-4135-974B-8EC22E3A9A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7098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EB3C-C636-4F28-A20A-AAD8AE194A92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F807-7421-4135-974B-8EC22E3A9A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1963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EB3C-C636-4F28-A20A-AAD8AE194A92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F807-7421-4135-974B-8EC22E3A9A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4366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EB3C-C636-4F28-A20A-AAD8AE194A92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F807-7421-4135-974B-8EC22E3A9A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0920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EB3C-C636-4F28-A20A-AAD8AE194A92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F807-7421-4135-974B-8EC22E3A9A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091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EB3C-C636-4F28-A20A-AAD8AE194A92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F807-7421-4135-974B-8EC22E3A9A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3559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EB3C-C636-4F28-A20A-AAD8AE194A92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F807-7421-4135-974B-8EC22E3A9A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1610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0EB3C-C636-4F28-A20A-AAD8AE194A92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BF807-7421-4135-974B-8EC22E3A9A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0063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Годовой отчет о деятельности лабораторной службы 2018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500255"/>
            <a:ext cx="10002982" cy="720435"/>
          </a:xfrm>
        </p:spPr>
        <p:txBody>
          <a:bodyPr/>
          <a:lstStyle/>
          <a:p>
            <a:pPr algn="r"/>
            <a:r>
              <a:rPr lang="ru-RU" dirty="0" smtClean="0"/>
              <a:t>ГВС по КЛД МЗЗК Гергесова Е.Е.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2901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8145" y="360218"/>
            <a:ext cx="10668000" cy="633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464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5855" y="665018"/>
            <a:ext cx="10446327" cy="5777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95564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25236" y="997526"/>
            <a:ext cx="10086109" cy="516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03015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36073" y="1025237"/>
            <a:ext cx="9753600" cy="508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305304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Группы исследований (методические указания главного специалиста МЗ РФ)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83674" y="1856508"/>
            <a:ext cx="10016836" cy="4655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32267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1" y="845126"/>
            <a:ext cx="10612582" cy="565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057722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1382" y="1357745"/>
            <a:ext cx="9822873" cy="4530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465120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0546" y="692728"/>
            <a:ext cx="10099964" cy="568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756237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2837" y="637309"/>
            <a:ext cx="10377054" cy="568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110033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2728" y="845128"/>
            <a:ext cx="10363200" cy="570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81797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938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Таблица 5300. Изменения 2018 года</a:t>
            </a:r>
            <a:endParaRPr lang="ru-RU" sz="32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36321" y="858982"/>
            <a:ext cx="10226040" cy="5902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8168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938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Таблица 5300. Изменения 2018 года</a:t>
            </a:r>
            <a:endParaRPr lang="ru-RU" sz="32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65018" y="858982"/>
            <a:ext cx="10688782" cy="584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870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8548"/>
          </a:xfrm>
        </p:spPr>
        <p:txBody>
          <a:bodyPr>
            <a:normAutofit/>
          </a:bodyPr>
          <a:lstStyle/>
          <a:p>
            <a:pPr algn="ctr"/>
            <a:r>
              <a:rPr lang="ru-RU" sz="2900" b="1" dirty="0" smtClean="0"/>
              <a:t>Таблица 5301. Изменения 2018 года</a:t>
            </a:r>
            <a:endParaRPr lang="ru-RU" sz="29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2960" y="1149927"/>
            <a:ext cx="10226040" cy="545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3162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54181"/>
            <a:ext cx="10515600" cy="678873"/>
          </a:xfrm>
        </p:spPr>
        <p:txBody>
          <a:bodyPr>
            <a:normAutofit/>
          </a:bodyPr>
          <a:lstStyle/>
          <a:p>
            <a:pPr algn="ctr"/>
            <a:r>
              <a:rPr lang="ru-RU" sz="2900" b="1" dirty="0" smtClean="0"/>
              <a:t>Таблица 5301. Изменения 2018 года</a:t>
            </a:r>
            <a:endParaRPr lang="ru-RU" sz="29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10640" y="1579418"/>
            <a:ext cx="9951720" cy="443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92689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245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900" b="1" dirty="0" smtClean="0"/>
              <a:t>Таблица 5302. Изменения 2018 года</a:t>
            </a:r>
            <a:endParaRPr lang="ru-RU" sz="29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78873" y="789710"/>
            <a:ext cx="11139053" cy="5902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61339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Как считать анализы (методические указания главного специалиста МЗ РФ)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68582" y="2078182"/>
            <a:ext cx="9393382" cy="4211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6205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719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0255" y="983674"/>
            <a:ext cx="9393381" cy="5541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84719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6690" y="304800"/>
            <a:ext cx="10501745" cy="6206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44623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65</Words>
  <Application>Microsoft Office PowerPoint</Application>
  <PresentationFormat>Произвольный</PresentationFormat>
  <Paragraphs>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Годовой отчет о деятельности лабораторной службы 2018</vt:lpstr>
      <vt:lpstr>Таблица 5300. Изменения 2018 года</vt:lpstr>
      <vt:lpstr>Таблица 5300. Изменения 2018 года</vt:lpstr>
      <vt:lpstr>Таблица 5301. Изменения 2018 года</vt:lpstr>
      <vt:lpstr>Таблица 5301. Изменения 2018 года</vt:lpstr>
      <vt:lpstr>Таблица 5302. Изменения 2018 года</vt:lpstr>
      <vt:lpstr>Как считать анализы (методические указания главного специалиста МЗ РФ)</vt:lpstr>
      <vt:lpstr>Слайд 8</vt:lpstr>
      <vt:lpstr>Слайд 9</vt:lpstr>
      <vt:lpstr>Слайд 10</vt:lpstr>
      <vt:lpstr>Слайд 11</vt:lpstr>
      <vt:lpstr>Слайд 12</vt:lpstr>
      <vt:lpstr>Слайд 13</vt:lpstr>
      <vt:lpstr>Группы исследований (методические указания главного специалиста МЗ РФ)</vt:lpstr>
      <vt:lpstr>Слайд 15</vt:lpstr>
      <vt:lpstr>Слайд 16</vt:lpstr>
      <vt:lpstr>Слайд 17</vt:lpstr>
      <vt:lpstr>Слайд 18</vt:lpstr>
      <vt:lpstr>Слайд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Таблица 5300. Изменения 2018 года</dc:title>
  <dc:creator>Лаборатория ПЦР</dc:creator>
  <cp:lastModifiedBy>panina</cp:lastModifiedBy>
  <cp:revision>5</cp:revision>
  <dcterms:created xsi:type="dcterms:W3CDTF">2018-12-20T07:33:22Z</dcterms:created>
  <dcterms:modified xsi:type="dcterms:W3CDTF">2018-12-21T02:43:42Z</dcterms:modified>
</cp:coreProperties>
</file>