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kkb-org@mail.r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Краевые и городские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медицинские организации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/>
              <a:t>Таблица показателей по ОМР.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Подробная информация по каждому пункту  показателя таблицы.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План организационно-методической работы на 2019г. медицинской организации   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Информация по выполнению решений Совета главных врачей за 2018 год.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Медицинские организации районов края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517232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b="1" dirty="0" smtClean="0"/>
              <a:t>Таблица показателей по ОМР.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Подробная </a:t>
            </a:r>
            <a:r>
              <a:rPr lang="ru-RU" b="1" dirty="0" smtClean="0"/>
              <a:t>информация </a:t>
            </a:r>
            <a:r>
              <a:rPr lang="ru-RU" b="1" dirty="0" smtClean="0"/>
              <a:t>по каждому пункту  показателя таблицы.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План организационно-методической работы на 2019 год.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Информация по выполнению решений Совета главных врачей за 2018 год.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Если была проверка специалистами Министерства здравоохранения, специалистами краевых медицинских организаций – информация по устранению выявленных нарушений в ходе проверки.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Выезд на  ФАП/ФП.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Отчет по  ФАП/ФП (таблицы </a:t>
            </a:r>
            <a:r>
              <a:rPr lang="en-US" b="1" dirty="0" err="1" smtClean="0"/>
              <a:t>Exell</a:t>
            </a:r>
            <a:r>
              <a:rPr lang="ru-RU" b="1" dirty="0" smtClean="0"/>
              <a:t>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/>
          </a:bodyPr>
          <a:lstStyle/>
          <a:p>
            <a:r>
              <a:rPr lang="ru-RU" sz="8000" dirty="0" smtClean="0">
                <a:hlinkClick r:id="rId3"/>
              </a:rPr>
              <a:t/>
            </a:r>
            <a:br>
              <a:rPr lang="ru-RU" sz="8000" dirty="0" smtClean="0">
                <a:hlinkClick r:id="rId3"/>
              </a:rPr>
            </a:br>
            <a:r>
              <a:rPr lang="en-US" sz="8000" dirty="0" err="1" smtClean="0">
                <a:hlinkClick r:id="rId3"/>
              </a:rPr>
              <a:t>kkb-org@mail</a:t>
            </a:r>
            <a:r>
              <a:rPr lang="ru-RU" sz="8000" dirty="0" smtClean="0">
                <a:hlinkClick r:id="rId3"/>
              </a:rPr>
              <a:t>.</a:t>
            </a:r>
            <a:r>
              <a:rPr lang="en-US" sz="8000" dirty="0" err="1" smtClean="0">
                <a:hlinkClick r:id="rId3"/>
              </a:rPr>
              <a:t>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телефон (302 2) 28 20 95</a:t>
            </a:r>
            <a:br>
              <a:rPr lang="ru-RU" dirty="0" smtClean="0"/>
            </a:br>
            <a:r>
              <a:rPr lang="ru-RU" dirty="0" err="1" smtClean="0"/>
              <a:t>доб</a:t>
            </a:r>
            <a:r>
              <a:rPr lang="ru-RU" dirty="0" smtClean="0"/>
              <a:t>. 1130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102</Words>
  <Application>Microsoft Office PowerPoint</Application>
  <PresentationFormat>Экран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Краевые и городские  медицинские организации</vt:lpstr>
      <vt:lpstr>Медицинские организации районов края</vt:lpstr>
      <vt:lpstr> kkb-org@mail.ru  телефон (302 2) 28 20 95 доб. 1130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Краевые и городские  медицинские организации</dc:title>
  <dc:creator>1</dc:creator>
  <cp:lastModifiedBy>YudinaVV</cp:lastModifiedBy>
  <cp:revision>5</cp:revision>
  <dcterms:created xsi:type="dcterms:W3CDTF">2018-12-20T11:59:54Z</dcterms:created>
  <dcterms:modified xsi:type="dcterms:W3CDTF">2018-12-20T23:41:22Z</dcterms:modified>
</cp:coreProperties>
</file>