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74" r:id="rId3"/>
    <p:sldId id="258" r:id="rId4"/>
    <p:sldId id="268" r:id="rId5"/>
    <p:sldId id="273" r:id="rId6"/>
    <p:sldId id="271" r:id="rId7"/>
    <p:sldId id="263" r:id="rId8"/>
    <p:sldId id="265" r:id="rId9"/>
    <p:sldId id="279" r:id="rId10"/>
    <p:sldId id="281" r:id="rId11"/>
    <p:sldId id="280" r:id="rId12"/>
    <p:sldId id="278" r:id="rId13"/>
    <p:sldId id="277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05" autoAdjust="0"/>
  </p:normalViewPr>
  <p:slideViewPr>
    <p:cSldViewPr>
      <p:cViewPr>
        <p:scale>
          <a:sx n="90" d="100"/>
          <a:sy n="90" d="100"/>
        </p:scale>
        <p:origin x="-816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о работе с инвалидами и участниками войн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714752"/>
            <a:ext cx="8280920" cy="2952328"/>
          </a:xfrm>
        </p:spPr>
        <p:txBody>
          <a:bodyPr>
            <a:normAutofit fontScale="70000" lnSpcReduction="20000"/>
          </a:bodyPr>
          <a:lstStyle/>
          <a:p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Главный внештатный специалист -  гериатр </a:t>
            </a:r>
            <a:b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края, главный врач ГБУЗ «ЗККГВВ»</a:t>
            </a:r>
            <a:b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Немакина</a:t>
            </a: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Оксана Владимировна</a:t>
            </a:r>
            <a:b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Зав.ОМО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ГБУЗ «ЗККГВВ»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Тарасова О.В.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11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от «28» декабря  2017 года № 1656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 проведении диспансеризации инвалидов и участников Великой отечественной войны и лиц ,приравненных к ним, и обеспечении внеочередного оказания им медицинской помощи, включая медицинскую помощь на дому маломобильным ветеранам войны в мед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организациях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Забайкальского края в 2018 году»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60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282154"/>
          </a:xfrm>
        </p:spPr>
        <p:txBody>
          <a:bodyPr>
            <a:normAutofit/>
          </a:bodyPr>
          <a:lstStyle/>
          <a:p>
            <a:pPr algn="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Приложение  к  Распоряжению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Забайкальского края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от «31»мая 2016  года № 706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53407175"/>
              </p:ext>
            </p:extLst>
          </p:nvPr>
        </p:nvGraphicFramePr>
        <p:xfrm>
          <a:off x="457200" y="1935163"/>
          <a:ext cx="8229599" cy="422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4828"/>
                <a:gridCol w="1200012"/>
                <a:gridCol w="1080120"/>
                <a:gridCol w="1296144"/>
                <a:gridCol w="1378495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</a:rPr>
                        <a:t>Наименование</a:t>
                      </a:r>
                      <a:r>
                        <a:rPr lang="ru-RU" sz="1000" b="1" baseline="0" dirty="0" smtClean="0">
                          <a:latin typeface="Times New Roman" pitchFamily="18" charset="0"/>
                        </a:rPr>
                        <a:t> медицинской организации</a:t>
                      </a:r>
                      <a:endParaRPr lang="ru-RU" sz="1000" b="1" dirty="0">
                        <a:latin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388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Всего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состоит на учете маломобильных граждан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Отчетный период (количество месяцев текущего года)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19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человек которым осуществлена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 доставка лекарственных препаратов на дом(нарастающим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проведенных активных патронажей (чел.)(нарастающим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организованных стационаров на дому (чел.)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осмотров врачебным составом мобильных бригад на дому (чел.) 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</a:rPr>
                        <a:t>Итого</a:t>
                      </a:r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659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к  Распоряжению Министерства 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 от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«31»мая 2016  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706.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«Об организации медицинского обслуживания на дому маломобильных граждан пожилого возраста в медицинских организациях Забайкальского края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приложение №4 входят данные из  приложения  №3.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Приложение №4 входят все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маломобильные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пожилого возраста.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8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938338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1033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0098" y="4470223"/>
            <a:ext cx="6301891" cy="61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62849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0774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714488"/>
            <a:ext cx="6572296" cy="39243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внимание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8 924 389 6630</a:t>
            </a:r>
          </a:p>
          <a:p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6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необходимых документов для сдачи годового отчета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Диспансерное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наблюдение инвалидов и участников Великой Отечественной войны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воинов-интернационалистов: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30 таблица № 2600 </a:t>
            </a:r>
            <a:endParaRPr lang="ru-RU" sz="1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 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«28» декабря  2017 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1656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Распоряжению Министерства здравоохранения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Забайкальского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«28» декабря  2017 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1656</a:t>
            </a:r>
          </a:p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Министерства здравоохранения Забайкальского 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«28» декабря  2017 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1656</a:t>
            </a: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4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 распоряжению №706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МЗ ЗК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31.05.2016г «Об организации медицинского обслуживания на дому маломобильных граждан пожилого возраста в медицинских организациях Забайкальского края»</a:t>
            </a: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Поименные списки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УВОВ с указанием ФИО ;года рождения; места жительства ;категории-инвалид ,участник ВОВ, вдова инвалида  и участника ВОВ, лицо награжденное знаком « Жителю блокадного Ленинграда», узник концлагеря, гетто, других мест принудительного содержания, созданных фашистами и их союзниками в период Второй мировой войны, труженик тыла;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!Списки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должны быть заверены военкоматом!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Поименные списки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маломобильных инвалидов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ВО,ветеранов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ВОВ и лиц приравненных 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ним</a:t>
            </a: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N</a:t>
            </a: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 131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"Сведения о диспансеризации определенных групп взрослого населения"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94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Диспансерное наблюдение инвалидов и участников Великой Отечественной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войны 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воинов-интернационалистов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2600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ОКЕИ: человек  792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9884687"/>
              </p:ext>
            </p:extLst>
          </p:nvPr>
        </p:nvGraphicFramePr>
        <p:xfrm>
          <a:off x="280597" y="1340768"/>
          <a:ext cx="8467867" cy="4824536"/>
        </p:xfrm>
        <a:graphic>
          <a:graphicData uri="http://schemas.openxmlformats.org/drawingml/2006/table">
            <a:tbl>
              <a:tblPr firstRow="1" firstCol="1" bandRow="1"/>
              <a:tblGrid>
                <a:gridCol w="2819034"/>
                <a:gridCol w="426365"/>
                <a:gridCol w="1478052"/>
                <a:gridCol w="1512168"/>
                <a:gridCol w="2232248"/>
              </a:tblGrid>
              <a:tr h="584095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№ строки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Участники ВОВ </a:t>
                      </a:r>
                      <a:b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(кроме ИОВ)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Инвалиды ВОВ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Воины-интернационалисты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5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Состоит под диспансерным наблюдением на начало отчетного года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8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Вновь взято под диспансерное наблюдение в отчетном году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27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Снято с диспансерного наблюдения в течение отчетного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года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из них:        выехало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976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             умерло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3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Состоит под диспансерным наблюдением на конец отчетного года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1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 том числе по группам инвалидности: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I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II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III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Охвачено комплексными медицинскими осмотрами  (из стр.6)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Нуждались в стационарном лечении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3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Получили стационарное лечение из числа нуждавшихся (стр. 11)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Получили санаторно-курортное лечение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2870914"/>
            <a:ext cx="38779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				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5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1608" cy="288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2600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21744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частники и инвалиды ВОВ, воины- интернационалисты и приравненные к ним категории лиц, должны находиться под диспансерным наблюдением врачей подразделений, оказывающих медицинскую помощь амбулаторных условиях территориальных  мед.организаций постоянно, независимо от того нуждались они в наблюдении специалистов в течении года или нет.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Таблицу заполняют по данным «Контрольных карт диспансерного наблюдения» учетная форма №030/у, утверждена приказом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Минздравсоцразвития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РФ от 22.11.2004№ 255)и Талонов.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59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848872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 Распоряжению 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Забайкальского края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от «28» декабря 2017 года № 1656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7521854"/>
              </p:ext>
            </p:extLst>
          </p:nvPr>
        </p:nvGraphicFramePr>
        <p:xfrm>
          <a:off x="179512" y="764705"/>
          <a:ext cx="8856986" cy="58700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73535"/>
                <a:gridCol w="438833"/>
                <a:gridCol w="504056"/>
                <a:gridCol w="864096"/>
                <a:gridCol w="1439253"/>
                <a:gridCol w="1081027"/>
                <a:gridCol w="792088"/>
                <a:gridCol w="864098"/>
              </a:tblGrid>
              <a:tr h="648071"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ИВОВ 1941-45годов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УВОВ</a:t>
                      </a: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1941-45годов</a:t>
                      </a:r>
                    </a:p>
                    <a:p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Вдовы(вдовцы) умерших инвалидов и участников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Узники концлагерей и других мест принудительного содержания, созданных фашистами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награжденные знаком «Жителю блокадного Ленинграда»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Труженики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тыла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Воины интернационалисты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«Д» учете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года ,чел.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Снято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учета в течении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одного месяца(ежемесячно нарастающим итогом,)всего, в том числе в связи 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-со смертью.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другим причинам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8497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Взято на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 учет в течении  отчетного месяца, чел.(ежемесячно нарастающим итогом)</a:t>
                      </a:r>
                      <a:endParaRPr lang="ru-RU" sz="800" b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pPr algn="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 на «Д» учете на 01 число отчетного месяца. Из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них </a:t>
                      </a:r>
                      <a:r>
                        <a:rPr lang="en-US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2 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3 группа инвалидности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54321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Охвачено профилактическими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осмотрами человек% от подлежащих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685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осмотрено на дому, человек % от охваченных осмотрами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граждан,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прошедших  1 этап «Д» из них осмотрено на дому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направленных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8133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 завершивших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17839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стац. лечении,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2507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амбулаторном лечении,чел.пролечено,(чел/%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5820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сан-кур. леч. чел. пролечено,(чел/% от нуж-ся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1527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оказании ВМП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0525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зубопротезировании, 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5210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Нуждалось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слухопротезировании,чел./получили(чел./%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5770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829576" cy="85725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Приложение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Заполняется  по проф. осмотрам который проходит ежегодно 1 раз в год для всех контингентов. Охват должен быть 100% к 9 мая ежегодно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№1 и №2 будет сверяться с формой №131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0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848872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1000" dirty="0"/>
              <a:t>Приложение № 2 к Распоряжению </a:t>
            </a:r>
            <a:br>
              <a:rPr lang="ru-RU" sz="1000" dirty="0"/>
            </a:br>
            <a:r>
              <a:rPr lang="ru-RU" sz="1000" dirty="0"/>
              <a:t>Министерства здравоохранения</a:t>
            </a:r>
            <a:br>
              <a:rPr lang="ru-RU" sz="1000" dirty="0"/>
            </a:br>
            <a:r>
              <a:rPr lang="ru-RU" sz="1000" dirty="0"/>
              <a:t> Забайкальского края</a:t>
            </a:r>
            <a:br>
              <a:rPr lang="ru-RU" sz="1000" dirty="0"/>
            </a:br>
            <a:r>
              <a:rPr lang="ru-RU" sz="1000" dirty="0"/>
              <a:t>от «28» декабря 2017 года № 1656</a:t>
            </a:r>
            <a:br>
              <a:rPr lang="ru-RU" sz="1000" dirty="0"/>
            </a:br>
            <a:endParaRPr lang="ru-RU" sz="1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15158702"/>
              </p:ext>
            </p:extLst>
          </p:nvPr>
        </p:nvGraphicFramePr>
        <p:xfrm>
          <a:off x="214282" y="1000107"/>
          <a:ext cx="8733969" cy="5590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1374"/>
                <a:gridCol w="648072"/>
                <a:gridCol w="515822"/>
                <a:gridCol w="208280"/>
                <a:gridCol w="284010"/>
                <a:gridCol w="288032"/>
                <a:gridCol w="720080"/>
                <a:gridCol w="720080"/>
                <a:gridCol w="720080"/>
                <a:gridCol w="576064"/>
                <a:gridCol w="648072"/>
                <a:gridCol w="648072"/>
                <a:gridCol w="720080"/>
                <a:gridCol w="775851"/>
              </a:tblGrid>
              <a:tr h="484677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Диспансеризация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Состояло под «Д» наблюдением на начало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Вновь взято под «Д» наблюдение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Снято с «Д» наблюдения в течении месяца, чел.(ежемесячно нарастающим итогом); 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Подлежит диспансеризации на начало отчетного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граждан, прошедших «Д»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,число граждан, прошедших диспансеризацию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Оказание медицинской помощи указанным категориям граждан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зубопротезирование,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сан-кур лечение, чел. 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</a:t>
                      </a:r>
                      <a:r>
                        <a:rPr lang="ru-RU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слухопротезирование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,чел. (ежемесячно.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 указанных категорий, которым оказана мед.помощ,чел. 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21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чел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выехало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умерло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7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Инвалиды ВОВ 1941-1945годов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52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Ветераны (участники)ВОВ1941-1945годов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189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Вдовы(вдовцы) умерших инвалидов и ветеранов ВОВ1941-1945годов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893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 награжденные знаком «Жителю блокадного Ленинграда»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099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Бывшие несовершеннолетние узники концлагерей,  </a:t>
                      </a:r>
                    </a:p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гетто, других мест принудительного содержания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384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 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приказом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№ 869 н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инистерства здравоохранения РФ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26 октября 2017 года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утверждении порядка проведения диспансеризации определенных групп взрослого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населения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диспансеризация, проводимая  ежегодно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вне зависимости от возраста в отношении отдельных категорий граждан, включая: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инвалидов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ВОВ 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инвалидов боевых действий, а также участников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ВОВ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б) лиц, награжденных знаком "Жителю блокадного Ленинграда" и признанных инвалидами         вследствие общего заболевания, трудового увечья и других причин (кроме лиц, инвалидность которых наступила вследствие их противоправных действий)";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в) бывших несовершеннолетних узников концлагерей, гетто, других мест принудительного содержания, созданных фашистами и их союзниками в период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мировой войны, признанных инвалидами вследствие общего заболевания, трудового увечья и других причин (за исключением лиц, инвалидность которых наступила вследствие их противоправных действий) .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Категории проходящие  диспансеризацию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раз в 3 года!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Вдовы(вдовцы) умерших инвалидов и ветеранов ВОВ1941-1945годов и участники боевых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действий,труженики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тыла!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504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500826" y="642918"/>
            <a:ext cx="2214578" cy="714380"/>
          </a:xfrm>
        </p:spPr>
        <p:txBody>
          <a:bodyPr>
            <a:normAutofit fontScale="90000"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Приложение № 3  к Распоряжению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Забайкальского края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от «28» декабря 2017 года № 1656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08303309"/>
              </p:ext>
            </p:extLst>
          </p:nvPr>
        </p:nvGraphicFramePr>
        <p:xfrm>
          <a:off x="457200" y="1935163"/>
          <a:ext cx="8229599" cy="422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8776"/>
                <a:gridCol w="1512168"/>
                <a:gridCol w="1440160"/>
                <a:gridCol w="1378495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</a:rPr>
                        <a:t>Наименование</a:t>
                      </a:r>
                      <a:r>
                        <a:rPr lang="ru-RU" sz="1000" b="1" baseline="0" dirty="0" smtClean="0">
                          <a:latin typeface="Times New Roman" pitchFamily="18" charset="0"/>
                        </a:rPr>
                        <a:t> медицинской организации</a:t>
                      </a:r>
                      <a:endParaRPr lang="ru-RU" sz="1000" b="1" dirty="0">
                        <a:latin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388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Всего, чел., из них: инвалидов ВОВ, участников ВОВ, вдов (вдовцов), умерших инвалидов и ветеранов ВОВ, лиц, награждённое знаком «Жителю блокадного Ленинграда»,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тружеников тыла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Отчетный период (количество месяцев текущего года)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19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проведенных активных патронажей (нарастающим итогом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организованных стационаров на дому (чел.)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осмотров врачебным составом мобильных бригад на дому (чел.) 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</a:rPr>
                        <a:t>Итого</a:t>
                      </a:r>
                      <a:endParaRPr lang="ru-RU" b="1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4949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</TotalTime>
  <Words>1132</Words>
  <Application>Microsoft Office PowerPoint</Application>
  <PresentationFormat>Экран (4:3)</PresentationFormat>
  <Paragraphs>190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Отчет о работе с инвалидами и участниками войн</vt:lpstr>
      <vt:lpstr>Список необходимых документов для сдачи годового отчета</vt:lpstr>
      <vt:lpstr>7. Диспансерное наблюдение инвалидов и участников Великой Отечественной войны и воинов-интернационалистов    2600                                                                                                    Код по ОКЕИ: человек  792</vt:lpstr>
      <vt:lpstr>Таблица 2600 </vt:lpstr>
      <vt:lpstr>Приложение № 1 к Распоряжению  Министерства здравоохранения  Забайкальского края от «28» декабря 2017 года № 1656 </vt:lpstr>
      <vt:lpstr>  Приложение №1</vt:lpstr>
      <vt:lpstr>Приложение № 2 к Распоряжению  Министерства здравоохранения  Забайкальского края от «28» декабря 2017 года № 1656 </vt:lpstr>
      <vt:lpstr>Приложение № 2</vt:lpstr>
      <vt:lpstr>Приложение № 3  к Распоряжению  Министерства здравоохранения Забайкальского края от «28» декабря 2017 года № 1656 </vt:lpstr>
      <vt:lpstr>Приложение № 3</vt:lpstr>
      <vt:lpstr>Приложение  к  Распоряжению  Министерства здравоохранения Забайкальского края от «31»мая 2016  года № 706                            </vt:lpstr>
      <vt:lpstr>Приложение №4</vt:lpstr>
      <vt:lpstr>                                                                                                                  </vt:lpstr>
      <vt:lpstr>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99</cp:revision>
  <dcterms:modified xsi:type="dcterms:W3CDTF">2018-12-20T13:29:15Z</dcterms:modified>
</cp:coreProperties>
</file>