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5117" r:id="rId1"/>
  </p:sldMasterIdLst>
  <p:notesMasterIdLst>
    <p:notesMasterId r:id="rId3"/>
  </p:notesMasterIdLst>
  <p:handoutMasterIdLst>
    <p:handoutMasterId r:id="rId4"/>
  </p:handoutMasterIdLst>
  <p:sldIdLst>
    <p:sldId id="543" r:id="rId2"/>
  </p:sldIdLst>
  <p:sldSz cx="9906000" cy="6858000" type="A4"/>
  <p:notesSz cx="9906000" cy="6794500"/>
  <p:custShowLst>
    <p:custShow name="Format Guide Workshop" id="0">
      <p:sldLst/>
    </p:custShow>
  </p:custShowLst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84837F"/>
    <a:srgbClr val="B9B6AF"/>
    <a:srgbClr val="464644"/>
    <a:srgbClr val="BAB9B4"/>
    <a:srgbClr val="D9D5C9"/>
    <a:srgbClr val="FFFFFF"/>
    <a:srgbClr val="D9D9D9"/>
    <a:srgbClr val="2E4E75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36" autoAdjust="0"/>
    <p:restoredTop sz="96187" autoAdjust="0"/>
  </p:normalViewPr>
  <p:slideViewPr>
    <p:cSldViewPr snapToGrid="0">
      <p:cViewPr varScale="1">
        <p:scale>
          <a:sx n="115" d="100"/>
          <a:sy n="115" d="100"/>
        </p:scale>
        <p:origin x="1032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911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56" d="100"/>
          <a:sy n="156" d="100"/>
        </p:scale>
        <p:origin x="2568" y="100"/>
      </p:cViewPr>
      <p:guideLst/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292600" cy="340906"/>
          </a:xfrm>
          <a:prstGeom prst="rect">
            <a:avLst/>
          </a:prstGeom>
        </p:spPr>
        <p:txBody>
          <a:bodyPr vert="horz" lIns="92353" tIns="46177" rIns="92353" bIns="46177" rtlCol="0"/>
          <a:lstStyle>
            <a:lvl1pPr algn="l">
              <a:defRPr sz="1200"/>
            </a:lvl1pPr>
          </a:lstStyle>
          <a:p>
            <a:endParaRPr lang="en-US" sz="80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11111" y="2"/>
            <a:ext cx="4292600" cy="340906"/>
          </a:xfrm>
          <a:prstGeom prst="rect">
            <a:avLst/>
          </a:prstGeom>
        </p:spPr>
        <p:txBody>
          <a:bodyPr vert="horz" lIns="92353" tIns="46177" rIns="92353" bIns="46177" rtlCol="0"/>
          <a:lstStyle>
            <a:lvl1pPr algn="r">
              <a:defRPr sz="1200"/>
            </a:lvl1pPr>
          </a:lstStyle>
          <a:p>
            <a:fld id="{57691E93-EF64-46CC-85E2-BBB5BEDB9501}" type="datetimeFigureOut">
              <a:rPr lang="en-US" sz="800"/>
              <a:t>6/28/2019</a:t>
            </a:fld>
            <a:endParaRPr lang="en-US" sz="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453597"/>
            <a:ext cx="4292600" cy="340905"/>
          </a:xfrm>
          <a:prstGeom prst="rect">
            <a:avLst/>
          </a:prstGeom>
        </p:spPr>
        <p:txBody>
          <a:bodyPr vert="horz" lIns="92353" tIns="46177" rIns="92353" bIns="46177" rtlCol="0" anchor="b"/>
          <a:lstStyle>
            <a:lvl1pPr algn="l">
              <a:defRPr sz="1200"/>
            </a:lvl1pPr>
          </a:lstStyle>
          <a:p>
            <a:endParaRPr lang="en-US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11111" y="6453597"/>
            <a:ext cx="4292600" cy="340905"/>
          </a:xfrm>
          <a:prstGeom prst="rect">
            <a:avLst/>
          </a:prstGeom>
        </p:spPr>
        <p:txBody>
          <a:bodyPr vert="horz" lIns="92353" tIns="46177" rIns="92353" bIns="46177" rtlCol="0" anchor="b"/>
          <a:lstStyle>
            <a:lvl1pPr algn="r">
              <a:defRPr sz="1200"/>
            </a:lvl1pPr>
          </a:lstStyle>
          <a:p>
            <a:fld id="{3DCECA85-2A7A-423F-89EA-6868CB52DF19}" type="slidenum">
              <a:rPr lang="en-US" sz="800"/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1709377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0" y="5285864"/>
            <a:ext cx="9903708" cy="15086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353" tIns="46177" rIns="92353" bIns="46177" rtlCol="0" anchor="ctr"/>
          <a:lstStyle/>
          <a:p>
            <a:pPr algn="ctr"/>
            <a:endParaRPr lang="en-US"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17487" y="2"/>
            <a:ext cx="4175119" cy="340906"/>
          </a:xfrm>
          <a:prstGeom prst="rect">
            <a:avLst/>
          </a:prstGeom>
        </p:spPr>
        <p:txBody>
          <a:bodyPr vert="horz" lIns="92353" tIns="46177" rIns="92353" bIns="46177" rtlCol="0"/>
          <a:lstStyle>
            <a:lvl1pPr algn="l">
              <a:defRPr sz="80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11113" y="2"/>
            <a:ext cx="4177408" cy="340906"/>
          </a:xfrm>
          <a:prstGeom prst="rect">
            <a:avLst/>
          </a:prstGeom>
        </p:spPr>
        <p:txBody>
          <a:bodyPr vert="horz" lIns="92353" tIns="46177" rIns="92353" bIns="46177" rtlCol="0"/>
          <a:lstStyle>
            <a:lvl1pPr algn="r">
              <a:defRPr sz="80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1pPr>
          </a:lstStyle>
          <a:p>
            <a:fld id="{3AD9BDA7-98EF-4344-B91C-30A07E8A84B0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204788"/>
            <a:ext cx="7162800" cy="4957762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txBody>
          <a:bodyPr vert="horz" lIns="92353" tIns="46177" rIns="92353" bIns="461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33053" y="5367959"/>
            <a:ext cx="9639899" cy="659328"/>
          </a:xfrm>
          <a:prstGeom prst="rect">
            <a:avLst/>
          </a:prstGeom>
        </p:spPr>
        <p:txBody>
          <a:bodyPr vert="horz" lIns="92353" tIns="46177" rIns="92353" bIns="46177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17487" y="6453597"/>
            <a:ext cx="4175119" cy="340905"/>
          </a:xfrm>
          <a:prstGeom prst="rect">
            <a:avLst/>
          </a:prstGeom>
        </p:spPr>
        <p:txBody>
          <a:bodyPr vert="horz" lIns="92353" tIns="46177" rIns="92353" bIns="46177" rtlCol="0" anchor="b"/>
          <a:lstStyle>
            <a:lvl1pPr algn="l">
              <a:defRPr sz="80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11112" y="6453597"/>
            <a:ext cx="4161839" cy="340905"/>
          </a:xfrm>
          <a:prstGeom prst="rect">
            <a:avLst/>
          </a:prstGeom>
        </p:spPr>
        <p:txBody>
          <a:bodyPr vert="horz" lIns="92353" tIns="46177" rIns="92353" bIns="46177" rtlCol="0" anchor="b"/>
          <a:lstStyle>
            <a:lvl1pPr algn="r">
              <a:defRPr sz="80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smtClean="0"/>
              <a:t>Notes view: </a:t>
            </a:r>
            <a:fld id="{128CEAFE-FA94-43E5-B0FF-D47E1CCDD1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6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spcAft>
        <a:spcPts val="600"/>
      </a:spcAft>
      <a:buFont typeface="Arial" panose="020B0604020202020204" pitchFamily="34" charset="0"/>
      <a:buChar char="​"/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Calibri" panose="020F0502020204030204" pitchFamily="34" charset="0"/>
        <a:sym typeface="Trebuchet MS" panose="020B0603020202020204" pitchFamily="34" charset="0"/>
      </a:defRPr>
    </a:lvl1pPr>
    <a:lvl2pPr marL="11430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Calibri" panose="020F0502020204030204" pitchFamily="34" charset="0"/>
        <a:sym typeface="Trebuchet MS" panose="020B0603020202020204" pitchFamily="34" charset="0"/>
      </a:defRPr>
    </a:lvl2pPr>
    <a:lvl3pPr marL="2286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Calibri" panose="020F0502020204030204" pitchFamily="34" charset="0"/>
        <a:sym typeface="Trebuchet MS" panose="020B0603020202020204" pitchFamily="34" charset="0"/>
      </a:defRPr>
    </a:lvl3pPr>
    <a:lvl4pPr marL="51435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Trebuchet MS" panose="020B0603020202020204" pitchFamily="34" charset="0"/>
        <a:ea typeface="+mn-ea"/>
        <a:cs typeface="Calibri" panose="020F0502020204030204" pitchFamily="34" charset="0"/>
        <a:sym typeface="Trebuchet MS" panose="020B0603020202020204" pitchFamily="34" charset="0"/>
      </a:defRPr>
    </a:lvl4pPr>
    <a:lvl5pPr marL="6858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000" i="1" kern="1200">
        <a:solidFill>
          <a:schemeClr val="tx1"/>
        </a:solidFill>
        <a:latin typeface="Trebuchet MS" panose="020B0603020202020204" pitchFamily="34" charset="0"/>
        <a:ea typeface="+mn-ea"/>
        <a:cs typeface="Calibri" panose="020F0502020204030204" pitchFamily="34" charset="0"/>
        <a:sym typeface="Trebuchet MS" panose="020B0603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orient="horz" pos="2141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2.png"/><Relationship Id="rId2" Type="http://schemas.openxmlformats.org/officeDocument/2006/relationships/tags" Target="../tags/tag19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1.bin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3.png"/><Relationship Id="rId2" Type="http://schemas.openxmlformats.org/officeDocument/2006/relationships/tags" Target="../tags/tag2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4.xml"/><Relationship Id="rId7" Type="http://schemas.openxmlformats.org/officeDocument/2006/relationships/image" Target="../media/image4.png"/><Relationship Id="rId2" Type="http://schemas.openxmlformats.org/officeDocument/2006/relationships/tags" Target="../tags/tag2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5.png"/><Relationship Id="rId2" Type="http://schemas.openxmlformats.org/officeDocument/2006/relationships/tags" Target="../tags/tag2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4.bin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8.xml"/><Relationship Id="rId7" Type="http://schemas.openxmlformats.org/officeDocument/2006/relationships/image" Target="../media/image4.png"/><Relationship Id="rId2" Type="http://schemas.openxmlformats.org/officeDocument/2006/relationships/tags" Target="../tags/tag2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3.png"/><Relationship Id="rId2" Type="http://schemas.openxmlformats.org/officeDocument/2006/relationships/tags" Target="../tags/tag2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2.xml"/><Relationship Id="rId7" Type="http://schemas.openxmlformats.org/officeDocument/2006/relationships/image" Target="../media/image4.png"/><Relationship Id="rId2" Type="http://schemas.openxmlformats.org/officeDocument/2006/relationships/tags" Target="../tags/tag3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3.png"/><Relationship Id="rId2" Type="http://schemas.openxmlformats.org/officeDocument/2006/relationships/tags" Target="../tags/tag3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8.bin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6.xml"/><Relationship Id="rId7" Type="http://schemas.openxmlformats.org/officeDocument/2006/relationships/image" Target="../media/image4.png"/><Relationship Id="rId2" Type="http://schemas.openxmlformats.org/officeDocument/2006/relationships/tags" Target="../tags/tag35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9.bin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0.bin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1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3.bin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4.bin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0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7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8.bin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3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0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2.bin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0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3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image" Target="../media/image2.png"/><Relationship Id="rId2" Type="http://schemas.openxmlformats.org/officeDocument/2006/relationships/tags" Target="../tags/tag61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4.bin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.png"/><Relationship Id="rId2" Type="http://schemas.openxmlformats.org/officeDocument/2006/relationships/tags" Target="../tags/tag63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5.bin"/><Relationship Id="rId4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image" Target="../media/image2.png"/><Relationship Id="rId2" Type="http://schemas.openxmlformats.org/officeDocument/2006/relationships/tags" Target="../tags/tag65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6.bin"/><Relationship Id="rId4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image" Target="../media/image2.png"/><Relationship Id="rId2" Type="http://schemas.openxmlformats.org/officeDocument/2006/relationships/tags" Target="../tags/tag67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7.bin"/><Relationship Id="rId4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.png"/><Relationship Id="rId2" Type="http://schemas.openxmlformats.org/officeDocument/2006/relationships/tags" Target="../tags/tag69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8.bin"/><Relationship Id="rId4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image" Target="../media/image2.png"/><Relationship Id="rId2" Type="http://schemas.openxmlformats.org/officeDocument/2006/relationships/tags" Target="../tags/tag71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9.bin"/><Relationship Id="rId4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7" Type="http://schemas.openxmlformats.org/officeDocument/2006/relationships/image" Target="../media/image3.png"/><Relationship Id="rId2" Type="http://schemas.openxmlformats.org/officeDocument/2006/relationships/tags" Target="../tags/tag73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0.bin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76.xml"/><Relationship Id="rId7" Type="http://schemas.openxmlformats.org/officeDocument/2006/relationships/image" Target="../media/image4.png"/><Relationship Id="rId2" Type="http://schemas.openxmlformats.org/officeDocument/2006/relationships/tags" Target="../tags/tag75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1.bin"/><Relationship Id="rId4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7" Type="http://schemas.openxmlformats.org/officeDocument/2006/relationships/image" Target="../media/image5.png"/><Relationship Id="rId2" Type="http://schemas.openxmlformats.org/officeDocument/2006/relationships/tags" Target="../tags/tag77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2.bin"/><Relationship Id="rId4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80.xml"/><Relationship Id="rId7" Type="http://schemas.openxmlformats.org/officeDocument/2006/relationships/image" Target="../media/image4.png"/><Relationship Id="rId2" Type="http://schemas.openxmlformats.org/officeDocument/2006/relationships/tags" Target="../tags/tag79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3.bin"/><Relationship Id="rId4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3.png"/><Relationship Id="rId2" Type="http://schemas.openxmlformats.org/officeDocument/2006/relationships/tags" Target="../tags/tag81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4.bin"/><Relationship Id="rId4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84.xml"/><Relationship Id="rId7" Type="http://schemas.openxmlformats.org/officeDocument/2006/relationships/image" Target="../media/image4.png"/><Relationship Id="rId2" Type="http://schemas.openxmlformats.org/officeDocument/2006/relationships/tags" Target="../tags/tag83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5.bin"/><Relationship Id="rId4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image" Target="../media/image3.png"/><Relationship Id="rId2" Type="http://schemas.openxmlformats.org/officeDocument/2006/relationships/tags" Target="../tags/tag85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6.bin"/><Relationship Id="rId4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88.xml"/><Relationship Id="rId7" Type="http://schemas.openxmlformats.org/officeDocument/2006/relationships/image" Target="../media/image4.png"/><Relationship Id="rId2" Type="http://schemas.openxmlformats.org/officeDocument/2006/relationships/tags" Target="../tags/tag87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7.bin"/><Relationship Id="rId4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vmlDrawing" Target="../drawings/vmlDrawing4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8.bin"/><Relationship Id="rId4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vmlDrawing" Target="../drawings/vmlDrawing4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9.bin"/><Relationship Id="rId4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3.xml"/><Relationship Id="rId1" Type="http://schemas.openxmlformats.org/officeDocument/2006/relationships/vmlDrawing" Target="../drawings/vmlDrawing5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vmlDrawing" Target="../drawings/vmlDrawing5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1.bin"/><Relationship Id="rId4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7" Type="http://schemas.openxmlformats.org/officeDocument/2006/relationships/image" Target="../media/image3.png"/><Relationship Id="rId2" Type="http://schemas.openxmlformats.org/officeDocument/2006/relationships/tags" Target="../tags/tag96.xml"/><Relationship Id="rId1" Type="http://schemas.openxmlformats.org/officeDocument/2006/relationships/vmlDrawing" Target="../drawings/vmlDrawing5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2.bin"/><Relationship Id="rId4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vmlDrawing" Target="../drawings/vmlDrawing5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3.bin"/><Relationship Id="rId4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5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4.bin"/><Relationship Id="rId4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5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5.bin"/><Relationship Id="rId4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5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6.bin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vmlDrawing" Target="../drawings/vmlDrawing5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7.bin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2.png"/><Relationship Id="rId2" Type="http://schemas.openxmlformats.org/officeDocument/2006/relationships/tags" Target="../tags/tag1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2.png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.bin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61361800"/>
              </p:ext>
            </p:ext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3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Placeholder 33"/>
          <p:cNvSpPr>
            <a:spLocks noGrp="1"/>
          </p:cNvSpPr>
          <p:nvPr>
            <p:ph type="body" sz="quarter" idx="17" hasCustomPrompt="1"/>
          </p:nvPr>
        </p:nvSpPr>
        <p:spPr>
          <a:xfrm>
            <a:off x="439497" y="6012366"/>
            <a:ext cx="4119205" cy="397201"/>
          </a:xfrm>
        </p:spPr>
        <p:txBody>
          <a:bodyPr anchor="ctr"/>
          <a:lstStyle>
            <a:lvl1pPr>
              <a:defRPr sz="1300" b="1" baseline="0">
                <a:solidFill>
                  <a:srgbClr val="808080"/>
                </a:solidFill>
              </a:defRPr>
            </a:lvl1pPr>
          </a:lstStyle>
          <a:p>
            <a:pPr lvl="0"/>
            <a:r>
              <a:rPr lang="en-US" dirty="0" err="1" smtClean="0"/>
              <a:t>Mockba</a:t>
            </a:r>
            <a:r>
              <a:rPr lang="en-US" dirty="0" smtClean="0"/>
              <a:t>     |     Date (Arial, 13 </a:t>
            </a:r>
            <a:r>
              <a:rPr lang="en-US" dirty="0" err="1" smtClean="0"/>
              <a:t>pt</a:t>
            </a:r>
            <a:r>
              <a:rPr lang="en-US" dirty="0" smtClean="0"/>
              <a:t> bold Dark Gray)</a:t>
            </a:r>
            <a:endParaRPr lang="en-US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8" hasCustomPrompt="1"/>
          </p:nvPr>
        </p:nvSpPr>
        <p:spPr>
          <a:xfrm>
            <a:off x="439497" y="2446200"/>
            <a:ext cx="6884540" cy="1140100"/>
          </a:xfrm>
        </p:spPr>
        <p:txBody>
          <a:bodyPr lIns="91440" tIns="45720" rIns="91440" bIns="45720" anchor="b" anchorCtr="0"/>
          <a:lstStyle>
            <a:lvl1pPr>
              <a:buNone/>
              <a:defRPr sz="24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Title (Arial, 24pt bold Dark Blue)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39497" y="3586300"/>
            <a:ext cx="6884540" cy="825500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marL="0" indent="0">
              <a:buSzPts val="2400"/>
              <a:defRPr lang="ru-RU" sz="2000" b="0" dirty="0" smtClean="0">
                <a:solidFill>
                  <a:srgbClr val="008FC8"/>
                </a:solidFill>
                <a:latin typeface="+mn-lt"/>
                <a:cs typeface="+mn-cs"/>
              </a:defRPr>
            </a:lvl1pPr>
          </a:lstStyle>
          <a:p>
            <a:pPr marL="342900" lvl="0" indent="-342900">
              <a:buSzPts val="2400"/>
              <a:buFont typeface=""/>
              <a:buNone/>
            </a:pPr>
            <a:r>
              <a:rPr lang="en-US" sz="2000" dirty="0" smtClean="0">
                <a:solidFill>
                  <a:srgbClr val="008FC8"/>
                </a:solidFill>
              </a:rPr>
              <a:t>Subtitle (Arial, 20pt non-bold Accent Blue)</a:t>
            </a:r>
            <a:endParaRPr lang="ru-RU" sz="2000" dirty="0" smtClean="0">
              <a:solidFill>
                <a:srgbClr val="008F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87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two third">
    <p:bg bwMode="grayWhite"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7721673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361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4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5907106" y="0"/>
            <a:ext cx="416951" cy="6858000"/>
          </a:xfrm>
          <a:prstGeom prst="rect">
            <a:avLst/>
          </a:prstGeom>
        </p:spPr>
      </p:pic>
      <p:sp>
        <p:nvSpPr>
          <p:cNvPr id="66" name="PanelGray"/>
          <p:cNvSpPr/>
          <p:nvPr userDrawn="1"/>
        </p:nvSpPr>
        <p:spPr bwMode="gray">
          <a:xfrm>
            <a:off x="6316800" y="0"/>
            <a:ext cx="3589200" cy="6858000"/>
          </a:xfrm>
          <a:custGeom>
            <a:avLst/>
            <a:gdLst>
              <a:gd name="connsiteX0" fmla="*/ 0 w 3584692"/>
              <a:gd name="connsiteY0" fmla="*/ 0 h 6858000"/>
              <a:gd name="connsiteX1" fmla="*/ 3584692 w 3584692"/>
              <a:gd name="connsiteY1" fmla="*/ 0 h 6858000"/>
              <a:gd name="connsiteX2" fmla="*/ 3584692 w 3584692"/>
              <a:gd name="connsiteY2" fmla="*/ 6858000 h 6858000"/>
              <a:gd name="connsiteX3" fmla="*/ 0 w 35846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4692" h="6858000">
                <a:moveTo>
                  <a:pt x="0" y="0"/>
                </a:moveTo>
                <a:lnTo>
                  <a:pt x="3584692" y="0"/>
                </a:lnTo>
                <a:lnTo>
                  <a:pt x="358469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318000" y="0"/>
            <a:ext cx="3588000" cy="6858000"/>
          </a:xfrm>
          <a:prstGeom prst="rect">
            <a:avLst/>
          </a:prstGeom>
          <a:noFill/>
        </p:spPr>
        <p:txBody>
          <a:bodyPr lIns="182880" tIns="914400" rIns="182880" bIns="914400"/>
          <a:lstStyle>
            <a:lvl1pPr algn="ctr">
              <a:defRPr sz="1800">
                <a:solidFill>
                  <a:schemeClr val="tx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icon below to insert an image or remove this placeholder to use the whitespace in another way</a:t>
            </a:r>
          </a:p>
        </p:txBody>
      </p:sp>
      <p:sp>
        <p:nvSpPr>
          <p:cNvPr id="13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2" name="Date Placeholder 2"/>
          <p:cNvSpPr>
            <a:spLocks noGrp="1"/>
          </p:cNvSpPr>
          <p:nvPr userDrawn="1">
            <p:ph type="dt" sz="half" idx="1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Copyright" hidden="1"/>
          <p:cNvSpPr txBox="1"/>
          <p:nvPr userDrawn="1"/>
        </p:nvSpPr>
        <p:spPr>
          <a:xfrm rot="16200000">
            <a:off x="7199338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4" name="Title 1"/>
          <p:cNvSpPr>
            <a:spLocks noGrp="1"/>
          </p:cNvSpPr>
          <p:nvPr userDrawn="1">
            <p:ph type="title" hasCustomPrompt="1"/>
          </p:nvPr>
        </p:nvSpPr>
        <p:spPr bwMode="blackWhite">
          <a:xfrm>
            <a:off x="629999" y="1785600"/>
            <a:ext cx="4948007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80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arrow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2913863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09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" name="Shadow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252" y="3594368"/>
            <a:ext cx="1365250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ArrowPanelGray"/>
          <p:cNvSpPr/>
          <p:nvPr userDrawn="1"/>
        </p:nvSpPr>
        <p:spPr bwMode="ltGray">
          <a:xfrm>
            <a:off x="0" y="0"/>
            <a:ext cx="3357450" cy="6859310"/>
          </a:xfrm>
          <a:custGeom>
            <a:avLst/>
            <a:gdLst>
              <a:gd name="connsiteX0" fmla="*/ 0 w 3357450"/>
              <a:gd name="connsiteY0" fmla="*/ 0 h 6859310"/>
              <a:gd name="connsiteX1" fmla="*/ 255600 w 3357450"/>
              <a:gd name="connsiteY1" fmla="*/ 0 h 6859310"/>
              <a:gd name="connsiteX2" fmla="*/ 255600 w 3357450"/>
              <a:gd name="connsiteY2" fmla="*/ 1310 h 6859310"/>
              <a:gd name="connsiteX3" fmla="*/ 2534071 w 3357450"/>
              <a:gd name="connsiteY3" fmla="*/ 1310 h 6859310"/>
              <a:gd name="connsiteX4" fmla="*/ 3357450 w 3357450"/>
              <a:gd name="connsiteY4" fmla="*/ 3430310 h 6859310"/>
              <a:gd name="connsiteX5" fmla="*/ 2534071 w 3357450"/>
              <a:gd name="connsiteY5" fmla="*/ 6859310 h 6859310"/>
              <a:gd name="connsiteX6" fmla="*/ 3600 w 3357450"/>
              <a:gd name="connsiteY6" fmla="*/ 6859310 h 6859310"/>
              <a:gd name="connsiteX7" fmla="*/ 3600 w 3357450"/>
              <a:gd name="connsiteY7" fmla="*/ 6858000 h 6859310"/>
              <a:gd name="connsiteX8" fmla="*/ 0 w 3357450"/>
              <a:gd name="connsiteY8" fmla="*/ 6858000 h 685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450" h="6859310">
                <a:moveTo>
                  <a:pt x="0" y="0"/>
                </a:moveTo>
                <a:lnTo>
                  <a:pt x="255600" y="0"/>
                </a:lnTo>
                <a:lnTo>
                  <a:pt x="255600" y="1310"/>
                </a:lnTo>
                <a:lnTo>
                  <a:pt x="2534071" y="1310"/>
                </a:lnTo>
                <a:lnTo>
                  <a:pt x="3357450" y="3430310"/>
                </a:lnTo>
                <a:lnTo>
                  <a:pt x="2534071" y="6859310"/>
                </a:lnTo>
                <a:lnTo>
                  <a:pt x="3600" y="6859310"/>
                </a:lnTo>
                <a:lnTo>
                  <a:pt x="36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2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7" name="Title 2"/>
          <p:cNvSpPr>
            <a:spLocks noGrp="1"/>
          </p:cNvSpPr>
          <p:nvPr userDrawn="1">
            <p:ph type="title" hasCustomPrompt="1"/>
          </p:nvPr>
        </p:nvSpPr>
        <p:spPr>
          <a:xfrm>
            <a:off x="630001" y="2680200"/>
            <a:ext cx="1984300" cy="14976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8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Click to add title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25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left arrow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62719510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8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ArrowPanelGray"/>
          <p:cNvSpPr/>
          <p:nvPr userDrawn="1"/>
        </p:nvSpPr>
        <p:spPr bwMode="ltGray">
          <a:xfrm>
            <a:off x="0" y="0"/>
            <a:ext cx="3357450" cy="6859310"/>
          </a:xfrm>
          <a:custGeom>
            <a:avLst/>
            <a:gdLst>
              <a:gd name="connsiteX0" fmla="*/ 0 w 3357450"/>
              <a:gd name="connsiteY0" fmla="*/ 0 h 6859310"/>
              <a:gd name="connsiteX1" fmla="*/ 255600 w 3357450"/>
              <a:gd name="connsiteY1" fmla="*/ 0 h 6859310"/>
              <a:gd name="connsiteX2" fmla="*/ 255600 w 3357450"/>
              <a:gd name="connsiteY2" fmla="*/ 1310 h 6859310"/>
              <a:gd name="connsiteX3" fmla="*/ 2534071 w 3357450"/>
              <a:gd name="connsiteY3" fmla="*/ 1310 h 6859310"/>
              <a:gd name="connsiteX4" fmla="*/ 3357450 w 3357450"/>
              <a:gd name="connsiteY4" fmla="*/ 3430310 h 6859310"/>
              <a:gd name="connsiteX5" fmla="*/ 2534071 w 3357450"/>
              <a:gd name="connsiteY5" fmla="*/ 6859310 h 6859310"/>
              <a:gd name="connsiteX6" fmla="*/ 3600 w 3357450"/>
              <a:gd name="connsiteY6" fmla="*/ 6859310 h 6859310"/>
              <a:gd name="connsiteX7" fmla="*/ 3600 w 3357450"/>
              <a:gd name="connsiteY7" fmla="*/ 6858000 h 6859310"/>
              <a:gd name="connsiteX8" fmla="*/ 0 w 3357450"/>
              <a:gd name="connsiteY8" fmla="*/ 6858000 h 685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450" h="6859310">
                <a:moveTo>
                  <a:pt x="0" y="0"/>
                </a:moveTo>
                <a:lnTo>
                  <a:pt x="255600" y="0"/>
                </a:lnTo>
                <a:lnTo>
                  <a:pt x="255600" y="1310"/>
                </a:lnTo>
                <a:lnTo>
                  <a:pt x="2534071" y="1310"/>
                </a:lnTo>
                <a:lnTo>
                  <a:pt x="3357450" y="3430310"/>
                </a:lnTo>
                <a:lnTo>
                  <a:pt x="2534071" y="6859310"/>
                </a:lnTo>
                <a:lnTo>
                  <a:pt x="3600" y="6859310"/>
                </a:lnTo>
                <a:lnTo>
                  <a:pt x="36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30001" y="2680199"/>
            <a:ext cx="1984300" cy="1497600"/>
          </a:xfrm>
        </p:spPr>
        <p:txBody>
          <a:bodyPr anchor="ctr" anchorCtr="0">
            <a:noAutofit/>
          </a:bodyPr>
          <a:lstStyle>
            <a:lvl1pPr>
              <a:defRPr sz="2800">
                <a:solidFill>
                  <a:srgbClr val="FFFFFF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3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Copyright" hidden="1"/>
          <p:cNvSpPr txBox="1"/>
          <p:nvPr userDrawn="1"/>
        </p:nvSpPr>
        <p:spPr>
          <a:xfrm rot="16200000">
            <a:off x="7199335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8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216" b="7716"/>
          <a:stretch/>
        </p:blipFill>
        <p:spPr>
          <a:xfrm rot="120000">
            <a:off x="1409470" y="3402828"/>
            <a:ext cx="2694666" cy="346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00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ow one third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39237688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3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" name="Shadow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437" y="3395662"/>
            <a:ext cx="1298575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ArrowPanelGray"/>
          <p:cNvSpPr>
            <a:spLocks noChangeArrowheads="1"/>
          </p:cNvSpPr>
          <p:nvPr userDrawn="1"/>
        </p:nvSpPr>
        <p:spPr bwMode="auto">
          <a:xfrm>
            <a:off x="-1" y="0"/>
            <a:ext cx="4461458" cy="6858000"/>
          </a:xfrm>
          <a:custGeom>
            <a:avLst/>
            <a:gdLst>
              <a:gd name="connsiteX0" fmla="*/ 0 w 4461458"/>
              <a:gd name="connsiteY0" fmla="*/ 0 h 6858000"/>
              <a:gd name="connsiteX1" fmla="*/ 7374 w 4461458"/>
              <a:gd name="connsiteY1" fmla="*/ 0 h 6858000"/>
              <a:gd name="connsiteX2" fmla="*/ 267399 w 4461458"/>
              <a:gd name="connsiteY2" fmla="*/ 0 h 6858000"/>
              <a:gd name="connsiteX3" fmla="*/ 3759269 w 4461458"/>
              <a:gd name="connsiteY3" fmla="*/ 0 h 6858000"/>
              <a:gd name="connsiteX4" fmla="*/ 4461458 w 4461458"/>
              <a:gd name="connsiteY4" fmla="*/ 3429000 h 6858000"/>
              <a:gd name="connsiteX5" fmla="*/ 3759269 w 4461458"/>
              <a:gd name="connsiteY5" fmla="*/ 6858000 h 6858000"/>
              <a:gd name="connsiteX6" fmla="*/ 267399 w 4461458"/>
              <a:gd name="connsiteY6" fmla="*/ 6858000 h 6858000"/>
              <a:gd name="connsiteX7" fmla="*/ 7374 w 4461458"/>
              <a:gd name="connsiteY7" fmla="*/ 6858000 h 6858000"/>
              <a:gd name="connsiteX8" fmla="*/ 0 w 4461458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1458" h="6858000">
                <a:moveTo>
                  <a:pt x="0" y="0"/>
                </a:moveTo>
                <a:lnTo>
                  <a:pt x="7374" y="0"/>
                </a:lnTo>
                <a:lnTo>
                  <a:pt x="267399" y="0"/>
                </a:lnTo>
                <a:lnTo>
                  <a:pt x="3759269" y="0"/>
                </a:lnTo>
                <a:lnTo>
                  <a:pt x="4461458" y="3429000"/>
                </a:lnTo>
                <a:lnTo>
                  <a:pt x="3759269" y="6858000"/>
                </a:lnTo>
                <a:lnTo>
                  <a:pt x="267399" y="6858000"/>
                </a:lnTo>
                <a:lnTo>
                  <a:pt x="737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>
              <a:solidFill>
                <a:prstClr val="white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8" name="Date Placeholder 7"/>
          <p:cNvSpPr>
            <a:spLocks noGrp="1"/>
          </p:cNvSpPr>
          <p:nvPr userDrawn="1">
            <p:ph type="dt" sz="half" idx="11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4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630000" y="1785600"/>
            <a:ext cx="3213000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 b="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20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arrow one third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35027695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13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ArrowPanelGray"/>
          <p:cNvSpPr>
            <a:spLocks noChangeArrowheads="1"/>
          </p:cNvSpPr>
          <p:nvPr userDrawn="1"/>
        </p:nvSpPr>
        <p:spPr bwMode="auto">
          <a:xfrm>
            <a:off x="-1" y="0"/>
            <a:ext cx="4461458" cy="6858000"/>
          </a:xfrm>
          <a:custGeom>
            <a:avLst/>
            <a:gdLst>
              <a:gd name="connsiteX0" fmla="*/ 0 w 4461458"/>
              <a:gd name="connsiteY0" fmla="*/ 0 h 6858000"/>
              <a:gd name="connsiteX1" fmla="*/ 7374 w 4461458"/>
              <a:gd name="connsiteY1" fmla="*/ 0 h 6858000"/>
              <a:gd name="connsiteX2" fmla="*/ 267399 w 4461458"/>
              <a:gd name="connsiteY2" fmla="*/ 0 h 6858000"/>
              <a:gd name="connsiteX3" fmla="*/ 3759269 w 4461458"/>
              <a:gd name="connsiteY3" fmla="*/ 0 h 6858000"/>
              <a:gd name="connsiteX4" fmla="*/ 4461458 w 4461458"/>
              <a:gd name="connsiteY4" fmla="*/ 3429000 h 6858000"/>
              <a:gd name="connsiteX5" fmla="*/ 3759269 w 4461458"/>
              <a:gd name="connsiteY5" fmla="*/ 6858000 h 6858000"/>
              <a:gd name="connsiteX6" fmla="*/ 267399 w 4461458"/>
              <a:gd name="connsiteY6" fmla="*/ 6858000 h 6858000"/>
              <a:gd name="connsiteX7" fmla="*/ 7374 w 4461458"/>
              <a:gd name="connsiteY7" fmla="*/ 6858000 h 6858000"/>
              <a:gd name="connsiteX8" fmla="*/ 0 w 4461458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1458" h="6858000">
                <a:moveTo>
                  <a:pt x="0" y="0"/>
                </a:moveTo>
                <a:lnTo>
                  <a:pt x="7374" y="0"/>
                </a:lnTo>
                <a:lnTo>
                  <a:pt x="267399" y="0"/>
                </a:lnTo>
                <a:lnTo>
                  <a:pt x="3759269" y="0"/>
                </a:lnTo>
                <a:lnTo>
                  <a:pt x="4461458" y="3429000"/>
                </a:lnTo>
                <a:lnTo>
                  <a:pt x="3759269" y="6858000"/>
                </a:lnTo>
                <a:lnTo>
                  <a:pt x="267399" y="6858000"/>
                </a:lnTo>
                <a:lnTo>
                  <a:pt x="7374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8100000" scaled="1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>
              <a:solidFill>
                <a:prstClr val="white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4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630000" y="1785600"/>
            <a:ext cx="3213000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 b="0">
                <a:solidFill>
                  <a:srgbClr val="FFFFFF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3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Copyright" hidden="1"/>
          <p:cNvSpPr txBox="1"/>
          <p:nvPr userDrawn="1"/>
        </p:nvSpPr>
        <p:spPr>
          <a:xfrm rot="16200000">
            <a:off x="7199335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7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562" b="6867"/>
          <a:stretch/>
        </p:blipFill>
        <p:spPr>
          <a:xfrm>
            <a:off x="2584622" y="3416300"/>
            <a:ext cx="2694666" cy="34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153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ow half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58759928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12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" name="Shadow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264" y="3594368"/>
            <a:ext cx="1365250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ArrowPanelGray"/>
          <p:cNvSpPr/>
          <p:nvPr userDrawn="1"/>
        </p:nvSpPr>
        <p:spPr bwMode="white">
          <a:xfrm>
            <a:off x="2" y="0"/>
            <a:ext cx="5221051" cy="6858000"/>
          </a:xfrm>
          <a:custGeom>
            <a:avLst/>
            <a:gdLst>
              <a:gd name="connsiteX0" fmla="*/ 0 w 5221051"/>
              <a:gd name="connsiteY0" fmla="*/ 0 h 6858000"/>
              <a:gd name="connsiteX1" fmla="*/ 4397672 w 5221051"/>
              <a:gd name="connsiteY1" fmla="*/ 0 h 6858000"/>
              <a:gd name="connsiteX2" fmla="*/ 5221051 w 5221051"/>
              <a:gd name="connsiteY2" fmla="*/ 3429000 h 6858000"/>
              <a:gd name="connsiteX3" fmla="*/ 4397672 w 5221051"/>
              <a:gd name="connsiteY3" fmla="*/ 6858000 h 6858000"/>
              <a:gd name="connsiteX4" fmla="*/ 0 w 522105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1051" h="6858000">
                <a:moveTo>
                  <a:pt x="0" y="0"/>
                </a:moveTo>
                <a:lnTo>
                  <a:pt x="4397672" y="0"/>
                </a:lnTo>
                <a:lnTo>
                  <a:pt x="5221051" y="3429000"/>
                </a:lnTo>
                <a:lnTo>
                  <a:pt x="439767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6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6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3697150" cy="3877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8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87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arrow half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10168665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3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ArrowPanelGray"/>
          <p:cNvSpPr/>
          <p:nvPr userDrawn="1"/>
        </p:nvSpPr>
        <p:spPr bwMode="white">
          <a:xfrm>
            <a:off x="2" y="0"/>
            <a:ext cx="5221051" cy="6858000"/>
          </a:xfrm>
          <a:custGeom>
            <a:avLst/>
            <a:gdLst>
              <a:gd name="connsiteX0" fmla="*/ 0 w 5221051"/>
              <a:gd name="connsiteY0" fmla="*/ 0 h 6858000"/>
              <a:gd name="connsiteX1" fmla="*/ 4397672 w 5221051"/>
              <a:gd name="connsiteY1" fmla="*/ 0 h 6858000"/>
              <a:gd name="connsiteX2" fmla="*/ 5221051 w 5221051"/>
              <a:gd name="connsiteY2" fmla="*/ 3429000 h 6858000"/>
              <a:gd name="connsiteX3" fmla="*/ 4397672 w 5221051"/>
              <a:gd name="connsiteY3" fmla="*/ 6858000 h 6858000"/>
              <a:gd name="connsiteX4" fmla="*/ 0 w 522105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1051" h="6858000">
                <a:moveTo>
                  <a:pt x="0" y="0"/>
                </a:moveTo>
                <a:lnTo>
                  <a:pt x="4397672" y="0"/>
                </a:lnTo>
                <a:lnTo>
                  <a:pt x="5221051" y="3429000"/>
                </a:lnTo>
                <a:lnTo>
                  <a:pt x="439767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6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3697150" cy="38779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800">
                <a:solidFill>
                  <a:srgbClr val="FFFFFF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2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Copyright" hidden="1"/>
          <p:cNvSpPr txBox="1"/>
          <p:nvPr userDrawn="1"/>
        </p:nvSpPr>
        <p:spPr>
          <a:xfrm rot="16200000">
            <a:off x="7199335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052" b="6867"/>
          <a:stretch/>
        </p:blipFill>
        <p:spPr>
          <a:xfrm rot="120000">
            <a:off x="3286096" y="3407803"/>
            <a:ext cx="2694666" cy="345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8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ow two third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35437138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5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" name="Shadow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452" y="3594368"/>
            <a:ext cx="1365250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ArrowPanelGray"/>
          <p:cNvSpPr/>
          <p:nvPr userDrawn="1"/>
        </p:nvSpPr>
        <p:spPr bwMode="white">
          <a:xfrm>
            <a:off x="0" y="0"/>
            <a:ext cx="6802350" cy="6858000"/>
          </a:xfrm>
          <a:custGeom>
            <a:avLst/>
            <a:gdLst>
              <a:gd name="connsiteX0" fmla="*/ 0 w 6802350"/>
              <a:gd name="connsiteY0" fmla="*/ 0 h 6858000"/>
              <a:gd name="connsiteX1" fmla="*/ 6002090 w 6802350"/>
              <a:gd name="connsiteY1" fmla="*/ 0 h 6858000"/>
              <a:gd name="connsiteX2" fmla="*/ 6802350 w 6802350"/>
              <a:gd name="connsiteY2" fmla="*/ 3429000 h 6858000"/>
              <a:gd name="connsiteX3" fmla="*/ 6002090 w 6802350"/>
              <a:gd name="connsiteY3" fmla="*/ 6858000 h 6858000"/>
              <a:gd name="connsiteX4" fmla="*/ 0 w 68023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350" h="6858000">
                <a:moveTo>
                  <a:pt x="0" y="0"/>
                </a:moveTo>
                <a:lnTo>
                  <a:pt x="6002090" y="0"/>
                </a:lnTo>
                <a:lnTo>
                  <a:pt x="6802350" y="3429000"/>
                </a:lnTo>
                <a:lnTo>
                  <a:pt x="60020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l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1" name="Title 3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4948249" cy="3888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28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arrow two third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26817793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61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ArrowPanelGray"/>
          <p:cNvSpPr/>
          <p:nvPr userDrawn="1"/>
        </p:nvSpPr>
        <p:spPr bwMode="white">
          <a:xfrm>
            <a:off x="0" y="0"/>
            <a:ext cx="6802350" cy="6858000"/>
          </a:xfrm>
          <a:custGeom>
            <a:avLst/>
            <a:gdLst>
              <a:gd name="connsiteX0" fmla="*/ 0 w 6802350"/>
              <a:gd name="connsiteY0" fmla="*/ 0 h 6858000"/>
              <a:gd name="connsiteX1" fmla="*/ 6002090 w 6802350"/>
              <a:gd name="connsiteY1" fmla="*/ 0 h 6858000"/>
              <a:gd name="connsiteX2" fmla="*/ 6802350 w 6802350"/>
              <a:gd name="connsiteY2" fmla="*/ 3429000 h 6858000"/>
              <a:gd name="connsiteX3" fmla="*/ 6002090 w 6802350"/>
              <a:gd name="connsiteY3" fmla="*/ 6858000 h 6858000"/>
              <a:gd name="connsiteX4" fmla="*/ 0 w 68023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350" h="6858000">
                <a:moveTo>
                  <a:pt x="0" y="0"/>
                </a:moveTo>
                <a:lnTo>
                  <a:pt x="6002090" y="0"/>
                </a:lnTo>
                <a:lnTo>
                  <a:pt x="6802350" y="3429000"/>
                </a:lnTo>
                <a:lnTo>
                  <a:pt x="600209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8100000" scaled="1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l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1" name="Title 3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4948249" cy="388800"/>
          </a:xfrm>
        </p:spPr>
        <p:txBody>
          <a:bodyPr/>
          <a:lstStyle>
            <a:lvl1pPr>
              <a:defRPr sz="2800">
                <a:solidFill>
                  <a:srgbClr val="FFFFFF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4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Copyright" hidden="1"/>
          <p:cNvSpPr txBox="1"/>
          <p:nvPr userDrawn="1"/>
        </p:nvSpPr>
        <p:spPr>
          <a:xfrm rot="16200000">
            <a:off x="7199335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052" b="6867"/>
          <a:stretch/>
        </p:blipFill>
        <p:spPr>
          <a:xfrm rot="120000">
            <a:off x="4880687" y="3407803"/>
            <a:ext cx="2694666" cy="345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89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statement green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5420967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383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age"/>
          <p:cNvSpPr txBox="1"/>
          <p:nvPr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3826333"/>
            <a:ext cx="8647200" cy="1606550"/>
          </a:xfrm>
        </p:spPr>
        <p:txBody>
          <a:bodyPr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4400" kern="1200" baseline="0" dirty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</a:t>
            </a:r>
            <a:r>
              <a:rPr lang="en-US" dirty="0"/>
              <a:t>big statement text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5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25999036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90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7199335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8647200" cy="3888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8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31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ic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19952956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40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3826333"/>
            <a:ext cx="8647200" cy="16065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4400" kern="1200" baseline="0" dirty="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</a:t>
            </a:r>
            <a:r>
              <a:rPr lang="en-US" dirty="0"/>
              <a:t>big statement text</a:t>
            </a:r>
          </a:p>
        </p:txBody>
      </p:sp>
      <p:sp>
        <p:nvSpPr>
          <p:cNvPr id="6" name="Square"/>
          <p:cNvSpPr>
            <a:spLocks noChangeAspect="1"/>
          </p:cNvSpPr>
          <p:nvPr userDrawn="1"/>
        </p:nvSpPr>
        <p:spPr bwMode="white">
          <a:xfrm>
            <a:off x="630000" y="625475"/>
            <a:ext cx="917717" cy="918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66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31118094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52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" name="Shadow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633" b="23083"/>
          <a:stretch/>
        </p:blipFill>
        <p:spPr>
          <a:xfrm rot="16200000" flipH="1">
            <a:off x="5618810" y="1266443"/>
            <a:ext cx="769257" cy="7805121"/>
          </a:xfrm>
          <a:prstGeom prst="rect">
            <a:avLst/>
          </a:prstGeom>
        </p:spPr>
      </p:pic>
      <p:grpSp>
        <p:nvGrpSpPr>
          <p:cNvPr id="57" name="Bubble"/>
          <p:cNvGrpSpPr/>
          <p:nvPr userDrawn="1"/>
        </p:nvGrpSpPr>
        <p:grpSpPr>
          <a:xfrm>
            <a:off x="1" y="0"/>
            <a:ext cx="9905998" cy="5859885"/>
            <a:chOff x="1" y="0"/>
            <a:chExt cx="9905998" cy="5859885"/>
          </a:xfrm>
        </p:grpSpPr>
        <p:sp>
          <p:nvSpPr>
            <p:cNvPr id="4" name="Rectangle 3"/>
            <p:cNvSpPr/>
            <p:nvPr userDrawn="1"/>
          </p:nvSpPr>
          <p:spPr>
            <a:xfrm>
              <a:off x="1" y="0"/>
              <a:ext cx="9905998" cy="4989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  <p:sp>
          <p:nvSpPr>
            <p:cNvPr id="56" name="Right Triangle 55"/>
            <p:cNvSpPr/>
            <p:nvPr userDrawn="1"/>
          </p:nvSpPr>
          <p:spPr>
            <a:xfrm rot="5400000">
              <a:off x="2109600" y="4820336"/>
              <a:ext cx="1039549" cy="1039549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</p:grpSp>
      <p:sp>
        <p:nvSpPr>
          <p:cNvPr id="6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17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ecial gray"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85359749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55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age"/>
          <p:cNvSpPr txBox="1"/>
          <p:nvPr userDrawn="1"/>
        </p:nvSpPr>
        <p:spPr bwMode="white">
          <a:xfrm>
            <a:off x="8953200" y="6404400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 bwMode="white"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8647200" cy="3888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9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07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55872993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811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25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green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65344962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3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Page"/>
          <p:cNvSpPr txBox="1"/>
          <p:nvPr userDrawn="1"/>
        </p:nvSpPr>
        <p:spPr bwMode="white">
          <a:xfrm>
            <a:off x="8953200" y="6404400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8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31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laim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28045689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1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90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76586170"/>
              </p:ext>
            </p:ext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06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 userDrawn="1"/>
        </p:nvSpPr>
        <p:spPr>
          <a:xfrm>
            <a:off x="439497" y="6012366"/>
            <a:ext cx="4119205" cy="397201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none" lIns="91440" tIns="90000" rIns="91440" bIns="90000" rtlCol="0" anchor="t">
            <a:spAutoFit/>
          </a:bodyPr>
          <a:lstStyle>
            <a:lvl1pPr marL="285750" lvl="0" indent="-28575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SzPts val="1400"/>
              <a:buFont typeface=""/>
              <a:buNone/>
              <a:defRPr lang="en-US" sz="1400" b="1">
                <a:solidFill>
                  <a:srgbClr val="808080"/>
                </a:solidFill>
                <a:sym typeface="Trebuchet MS" panose="020B0603020202020204" pitchFamily="34" charset="0"/>
              </a:defRPr>
            </a:lvl1pPr>
            <a:lvl2pPr marL="284400" indent="-17280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20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2pPr>
            <a:lvl3pPr marL="511200" indent="-16560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lang="en-US" sz="120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3pPr>
            <a:lvl4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​"/>
              <a:defRPr lang="en-US" sz="1600">
                <a:solidFill>
                  <a:schemeClr val="tx2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​"/>
              <a:defRPr lang="en-US" sz="1600" b="1" smtClean="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5pPr>
            <a:lvl6pPr marL="269875" indent="-1524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600" smtClean="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6pPr>
            <a:lvl7pPr marL="0" indent="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​"/>
              <a:defRPr lang="en-US" sz="4400" baseline="0" smtClean="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7pPr>
            <a:lvl8pPr marL="0" indent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US" sz="5400" baseline="0" smtClean="0">
                <a:solidFill>
                  <a:schemeClr val="tx2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​"/>
              <a:defRPr lang="en-US" sz="2400" baseline="0" dirty="0">
                <a:solidFill>
                  <a:schemeClr val="tx2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9pPr>
          </a:lstStyle>
          <a:p>
            <a:pPr marL="0" lvl="0" indent="0">
              <a:buSzPts val="1400"/>
            </a:pPr>
            <a:r>
              <a:rPr lang="ru-RU" sz="1400" dirty="0" smtClean="0"/>
              <a:t>Москва</a:t>
            </a:r>
            <a:endParaRPr lang="en-US" sz="1400" dirty="0" smtClean="0">
              <a:sym typeface="Trebuchet MS" panose="020B0603020202020204" pitchFamily="34" charset="0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4117690" y="3179701"/>
            <a:ext cx="1670620" cy="4985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lvl="0" indent="-3429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SzPts val="2400"/>
              <a:buFont typeface=""/>
              <a:buNone/>
              <a:defRPr lang="en-US" sz="2400" b="1">
                <a:solidFill>
                  <a:srgbClr val="345782"/>
                </a:solidFill>
                <a:sym typeface="Trebuchet MS" panose="020B0603020202020204" pitchFamily="34" charset="0"/>
              </a:defRPr>
            </a:lvl1pPr>
            <a:lvl2pPr marL="284400" indent="-17280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200">
                <a:solidFill>
                  <a:schemeClr val="lt1"/>
                </a:solidFill>
                <a:sym typeface="Trebuchet MS" panose="020B0603020202020204" pitchFamily="34" charset="0"/>
              </a:defRPr>
            </a:lvl2pPr>
            <a:lvl3pPr marL="511200" indent="-16560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lang="en-US" sz="1200">
                <a:solidFill>
                  <a:schemeClr val="lt1"/>
                </a:solidFill>
                <a:sym typeface="Trebuchet MS" panose="020B0603020202020204" pitchFamily="34" charset="0"/>
              </a:defRPr>
            </a:lvl3pPr>
            <a:lvl4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​"/>
              <a:defRPr lang="en-US" sz="1600">
                <a:solidFill>
                  <a:schemeClr val="lt1"/>
                </a:solidFill>
                <a:sym typeface="Trebuchet MS" panose="020B0603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​"/>
              <a:defRPr lang="en-US" sz="1600" b="1" smtClean="0">
                <a:solidFill>
                  <a:schemeClr val="lt1"/>
                </a:solidFill>
                <a:sym typeface="Trebuchet MS" panose="020B0603020202020204" pitchFamily="34" charset="0"/>
              </a:defRPr>
            </a:lvl5pPr>
            <a:lvl6pPr marL="269875" indent="-1524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600" smtClean="0">
                <a:solidFill>
                  <a:schemeClr val="lt1"/>
                </a:solidFill>
                <a:sym typeface="Trebuchet MS" panose="020B0603020202020204" pitchFamily="34" charset="0"/>
              </a:defRPr>
            </a:lvl6pPr>
            <a:lvl7pPr marL="0" indent="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​"/>
              <a:defRPr lang="en-US" sz="4400" baseline="0" smtClean="0">
                <a:solidFill>
                  <a:schemeClr val="lt1"/>
                </a:solidFill>
                <a:sym typeface="Trebuchet MS" panose="020B0603020202020204" pitchFamily="34" charset="0"/>
              </a:defRPr>
            </a:lvl7pPr>
            <a:lvl8pPr marL="0" indent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US" sz="5400" baseline="0" smtClean="0">
                <a:solidFill>
                  <a:schemeClr val="lt1"/>
                </a:solidFill>
                <a:sym typeface="Trebuchet MS" panose="020B0603020202020204" pitchFamily="34" charset="0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​"/>
              <a:defRPr lang="en-US" sz="2400" baseline="0" dirty="0">
                <a:solidFill>
                  <a:schemeClr val="lt1"/>
                </a:solidFill>
                <a:sym typeface="Trebuchet MS" panose="020B0603020202020204" pitchFamily="34" charset="0"/>
              </a:defRPr>
            </a:lvl9pPr>
          </a:lstStyle>
          <a:p>
            <a:pPr marL="0" lvl="0" indent="0" algn="ctr">
              <a:buSzPts val="2400"/>
            </a:pPr>
            <a:r>
              <a:rPr lang="en-US" sz="2400" dirty="0" smtClean="0">
                <a:sym typeface="Trebuchet MS" panose="020B0603020202020204" pitchFamily="34" charset="0"/>
              </a:rPr>
              <a:t>Thank you</a:t>
            </a:r>
          </a:p>
        </p:txBody>
      </p:sp>
      <p:sp>
        <p:nvSpPr>
          <p:cNvPr id="19" name="Rectangle 122"/>
          <p:cNvSpPr>
            <a:spLocks noChangeArrowheads="1"/>
          </p:cNvSpPr>
          <p:nvPr userDrawn="1"/>
        </p:nvSpPr>
        <p:spPr bwMode="auto">
          <a:xfrm>
            <a:off x="471223" y="5956804"/>
            <a:ext cx="8963554" cy="55562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70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gu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0927973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2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ate Placeholder 1"/>
          <p:cNvSpPr>
            <a:spLocks noGrp="1"/>
          </p:cNvSpPr>
          <p:nvPr userDrawn="1">
            <p:ph type="dt" sz="half" idx="10"/>
          </p:nvPr>
        </p:nvSpPr>
        <p:spPr>
          <a:xfrm>
            <a:off x="7912798" y="6405036"/>
            <a:ext cx="103320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6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9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grpSp>
        <p:nvGrpSpPr>
          <p:cNvPr id="52" name="A4Grid"/>
          <p:cNvGrpSpPr/>
          <p:nvPr userDrawn="1"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sp>
          <p:nvSpPr>
            <p:cNvPr id="53" name="Slide edges"/>
            <p:cNvSpPr>
              <a:spLocks noChangeAspect="1"/>
            </p:cNvSpPr>
            <p:nvPr/>
          </p:nvSpPr>
          <p:spPr bwMode="auto">
            <a:xfrm>
              <a:off x="0" y="0"/>
              <a:ext cx="9905999" cy="6858000"/>
            </a:xfrm>
            <a:custGeom>
              <a:avLst/>
              <a:gdLst>
                <a:gd name="T0" fmla="*/ 6024 w 6026"/>
                <a:gd name="T1" fmla="*/ 3394 h 3396"/>
                <a:gd name="T2" fmla="*/ 6024 w 6026"/>
                <a:gd name="T3" fmla="*/ 3391 h 3396"/>
                <a:gd name="T4" fmla="*/ 5 w 6026"/>
                <a:gd name="T5" fmla="*/ 3391 h 3396"/>
                <a:gd name="T6" fmla="*/ 5 w 6026"/>
                <a:gd name="T7" fmla="*/ 5 h 3396"/>
                <a:gd name="T8" fmla="*/ 6021 w 6026"/>
                <a:gd name="T9" fmla="*/ 5 h 3396"/>
                <a:gd name="T10" fmla="*/ 6021 w 6026"/>
                <a:gd name="T11" fmla="*/ 3394 h 3396"/>
                <a:gd name="T12" fmla="*/ 6024 w 6026"/>
                <a:gd name="T13" fmla="*/ 3394 h 3396"/>
                <a:gd name="T14" fmla="*/ 6024 w 6026"/>
                <a:gd name="T15" fmla="*/ 3391 h 3396"/>
                <a:gd name="T16" fmla="*/ 6024 w 6026"/>
                <a:gd name="T17" fmla="*/ 3394 h 3396"/>
                <a:gd name="T18" fmla="*/ 6026 w 6026"/>
                <a:gd name="T19" fmla="*/ 3394 h 3396"/>
                <a:gd name="T20" fmla="*/ 6026 w 6026"/>
                <a:gd name="T21" fmla="*/ 0 h 3396"/>
                <a:gd name="T22" fmla="*/ 0 w 6026"/>
                <a:gd name="T23" fmla="*/ 0 h 3396"/>
                <a:gd name="T24" fmla="*/ 0 w 6026"/>
                <a:gd name="T25" fmla="*/ 3396 h 3396"/>
                <a:gd name="T26" fmla="*/ 6026 w 6026"/>
                <a:gd name="T27" fmla="*/ 3396 h 3396"/>
                <a:gd name="T28" fmla="*/ 6026 w 6026"/>
                <a:gd name="T29" fmla="*/ 3394 h 3396"/>
                <a:gd name="T30" fmla="*/ 6024 w 6026"/>
                <a:gd name="T31" fmla="*/ 3394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26" h="3396">
                  <a:moveTo>
                    <a:pt x="6024" y="3394"/>
                  </a:moveTo>
                  <a:lnTo>
                    <a:pt x="6024" y="3391"/>
                  </a:lnTo>
                  <a:lnTo>
                    <a:pt x="5" y="3391"/>
                  </a:lnTo>
                  <a:lnTo>
                    <a:pt x="5" y="5"/>
                  </a:lnTo>
                  <a:lnTo>
                    <a:pt x="6021" y="5"/>
                  </a:lnTo>
                  <a:lnTo>
                    <a:pt x="6021" y="3394"/>
                  </a:lnTo>
                  <a:lnTo>
                    <a:pt x="6024" y="3394"/>
                  </a:lnTo>
                  <a:lnTo>
                    <a:pt x="6024" y="3391"/>
                  </a:lnTo>
                  <a:lnTo>
                    <a:pt x="6024" y="3394"/>
                  </a:lnTo>
                  <a:lnTo>
                    <a:pt x="6026" y="3394"/>
                  </a:lnTo>
                  <a:lnTo>
                    <a:pt x="6026" y="0"/>
                  </a:lnTo>
                  <a:lnTo>
                    <a:pt x="0" y="0"/>
                  </a:lnTo>
                  <a:lnTo>
                    <a:pt x="0" y="3396"/>
                  </a:lnTo>
                  <a:lnTo>
                    <a:pt x="6026" y="3396"/>
                  </a:lnTo>
                  <a:lnTo>
                    <a:pt x="6026" y="3394"/>
                  </a:lnTo>
                  <a:lnTo>
                    <a:pt x="6024" y="339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  <p:sp>
          <p:nvSpPr>
            <p:cNvPr id="54" name="No-fly zone"/>
            <p:cNvSpPr/>
            <p:nvPr userDrawn="1"/>
          </p:nvSpPr>
          <p:spPr>
            <a:xfrm>
              <a:off x="0" y="0"/>
              <a:ext cx="9906000" cy="6858000"/>
            </a:xfrm>
            <a:custGeom>
              <a:avLst/>
              <a:gdLst>
                <a:gd name="connsiteX0" fmla="*/ 629400 w 9906000"/>
                <a:gd name="connsiteY0" fmla="*/ 622800 h 6858000"/>
                <a:gd name="connsiteX1" fmla="*/ 629400 w 9906000"/>
                <a:gd name="connsiteY1" fmla="*/ 6156000 h 6858000"/>
                <a:gd name="connsiteX2" fmla="*/ 9276600 w 9906000"/>
                <a:gd name="connsiteY2" fmla="*/ 6156000 h 6858000"/>
                <a:gd name="connsiteX3" fmla="*/ 9276600 w 9906000"/>
                <a:gd name="connsiteY3" fmla="*/ 622800 h 6858000"/>
                <a:gd name="connsiteX4" fmla="*/ 0 w 9906000"/>
                <a:gd name="connsiteY4" fmla="*/ 0 h 6858000"/>
                <a:gd name="connsiteX5" fmla="*/ 629400 w 9906000"/>
                <a:gd name="connsiteY5" fmla="*/ 0 h 6858000"/>
                <a:gd name="connsiteX6" fmla="*/ 629400 w 9906000"/>
                <a:gd name="connsiteY6" fmla="*/ 0 h 6858000"/>
                <a:gd name="connsiteX7" fmla="*/ 9276600 w 9906000"/>
                <a:gd name="connsiteY7" fmla="*/ 0 h 6858000"/>
                <a:gd name="connsiteX8" fmla="*/ 9906000 w 9906000"/>
                <a:gd name="connsiteY8" fmla="*/ 0 h 6858000"/>
                <a:gd name="connsiteX9" fmla="*/ 9906000 w 9906000"/>
                <a:gd name="connsiteY9" fmla="*/ 622800 h 6858000"/>
                <a:gd name="connsiteX10" fmla="*/ 9906000 w 9906000"/>
                <a:gd name="connsiteY10" fmla="*/ 6156000 h 6858000"/>
                <a:gd name="connsiteX11" fmla="*/ 9906000 w 9906000"/>
                <a:gd name="connsiteY11" fmla="*/ 6858000 h 6858000"/>
                <a:gd name="connsiteX12" fmla="*/ 9276600 w 9906000"/>
                <a:gd name="connsiteY12" fmla="*/ 6858000 h 6858000"/>
                <a:gd name="connsiteX13" fmla="*/ 629400 w 9906000"/>
                <a:gd name="connsiteY13" fmla="*/ 6858000 h 6858000"/>
                <a:gd name="connsiteX14" fmla="*/ 0 w 9906000"/>
                <a:gd name="connsiteY14" fmla="*/ 6858000 h 6858000"/>
                <a:gd name="connsiteX15" fmla="*/ 0 w 9906000"/>
                <a:gd name="connsiteY15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906000" h="6858000">
                  <a:moveTo>
                    <a:pt x="629400" y="622800"/>
                  </a:moveTo>
                  <a:lnTo>
                    <a:pt x="629400" y="6156000"/>
                  </a:lnTo>
                  <a:lnTo>
                    <a:pt x="9276600" y="6156000"/>
                  </a:lnTo>
                  <a:lnTo>
                    <a:pt x="9276600" y="622800"/>
                  </a:lnTo>
                  <a:close/>
                  <a:moveTo>
                    <a:pt x="0" y="0"/>
                  </a:moveTo>
                  <a:lnTo>
                    <a:pt x="629400" y="0"/>
                  </a:lnTo>
                  <a:lnTo>
                    <a:pt x="629400" y="0"/>
                  </a:lnTo>
                  <a:lnTo>
                    <a:pt x="9276600" y="0"/>
                  </a:lnTo>
                  <a:lnTo>
                    <a:pt x="9906000" y="0"/>
                  </a:lnTo>
                  <a:lnTo>
                    <a:pt x="9906000" y="622800"/>
                  </a:lnTo>
                  <a:lnTo>
                    <a:pt x="9906000" y="6156000"/>
                  </a:lnTo>
                  <a:lnTo>
                    <a:pt x="9906000" y="6858000"/>
                  </a:lnTo>
                  <a:lnTo>
                    <a:pt x="9276600" y="6858000"/>
                  </a:lnTo>
                  <a:lnTo>
                    <a:pt x="629400" y="6858000"/>
                  </a:lnTo>
                  <a:lnTo>
                    <a:pt x="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EFEF">
                <a:alpha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sz="1200" dirty="0">
                <a:solidFill>
                  <a:schemeClr val="tx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  <p:sp>
          <p:nvSpPr>
            <p:cNvPr id="58" name="Footnote measure"/>
            <p:cNvSpPr>
              <a:spLocks noChangeArrowheads="1"/>
            </p:cNvSpPr>
            <p:nvPr/>
          </p:nvSpPr>
          <p:spPr bwMode="auto">
            <a:xfrm>
              <a:off x="629400" y="6156016"/>
              <a:ext cx="8647200" cy="378303"/>
            </a:xfrm>
            <a:prstGeom prst="rect">
              <a:avLst/>
            </a:prstGeom>
            <a:solidFill>
              <a:schemeClr val="accent3"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  <p:sp>
          <p:nvSpPr>
            <p:cNvPr id="59" name="Whitespace measure"/>
            <p:cNvSpPr>
              <a:spLocks noChangeArrowheads="1"/>
            </p:cNvSpPr>
            <p:nvPr/>
          </p:nvSpPr>
          <p:spPr bwMode="auto">
            <a:xfrm>
              <a:off x="629400" y="1496705"/>
              <a:ext cx="8647200" cy="583200"/>
            </a:xfrm>
            <a:prstGeom prst="rect">
              <a:avLst/>
            </a:prstGeom>
            <a:solidFill>
              <a:schemeClr val="accent3"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dirty="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  <p:grpSp>
          <p:nvGrpSpPr>
            <p:cNvPr id="60" name="Gutter space"/>
            <p:cNvGrpSpPr/>
            <p:nvPr userDrawn="1"/>
          </p:nvGrpSpPr>
          <p:grpSpPr>
            <a:xfrm>
              <a:off x="1140950" y="623086"/>
              <a:ext cx="7624100" cy="5532930"/>
              <a:chOff x="1140950" y="623086"/>
              <a:chExt cx="7624100" cy="5532930"/>
            </a:xfrm>
          </p:grpSpPr>
          <p:sp>
            <p:nvSpPr>
              <p:cNvPr id="115" name="Gutter 11"/>
              <p:cNvSpPr>
                <a:spLocks noChangeArrowheads="1"/>
              </p:cNvSpPr>
              <p:nvPr/>
            </p:nvSpPr>
            <p:spPr bwMode="auto">
              <a:xfrm>
                <a:off x="853645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16" name="Gutter 10"/>
              <p:cNvSpPr>
                <a:spLocks noChangeArrowheads="1"/>
              </p:cNvSpPr>
              <p:nvPr/>
            </p:nvSpPr>
            <p:spPr bwMode="auto">
              <a:xfrm>
                <a:off x="779690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17" name="Gutter 9"/>
              <p:cNvSpPr>
                <a:spLocks noChangeArrowheads="1"/>
              </p:cNvSpPr>
              <p:nvPr/>
            </p:nvSpPr>
            <p:spPr bwMode="auto">
              <a:xfrm>
                <a:off x="705735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18" name="Gutter 8"/>
              <p:cNvSpPr>
                <a:spLocks noChangeArrowheads="1"/>
              </p:cNvSpPr>
              <p:nvPr/>
            </p:nvSpPr>
            <p:spPr bwMode="auto">
              <a:xfrm>
                <a:off x="631780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19" name="Gutter 7"/>
              <p:cNvSpPr>
                <a:spLocks noChangeArrowheads="1"/>
              </p:cNvSpPr>
              <p:nvPr/>
            </p:nvSpPr>
            <p:spPr bwMode="auto">
              <a:xfrm>
                <a:off x="557825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20" name="Gutter 6"/>
              <p:cNvSpPr>
                <a:spLocks noChangeArrowheads="1"/>
              </p:cNvSpPr>
              <p:nvPr/>
            </p:nvSpPr>
            <p:spPr bwMode="auto">
              <a:xfrm>
                <a:off x="483870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39" name="Gutter 5"/>
              <p:cNvSpPr>
                <a:spLocks noChangeArrowheads="1"/>
              </p:cNvSpPr>
              <p:nvPr/>
            </p:nvSpPr>
            <p:spPr bwMode="auto">
              <a:xfrm>
                <a:off x="409915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40" name="Gutter 4"/>
              <p:cNvSpPr>
                <a:spLocks noChangeArrowheads="1"/>
              </p:cNvSpPr>
              <p:nvPr/>
            </p:nvSpPr>
            <p:spPr bwMode="auto">
              <a:xfrm>
                <a:off x="335960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41" name="Gutter 3"/>
              <p:cNvSpPr>
                <a:spLocks noChangeArrowheads="1"/>
              </p:cNvSpPr>
              <p:nvPr/>
            </p:nvSpPr>
            <p:spPr bwMode="auto">
              <a:xfrm>
                <a:off x="262005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42" name="Gutter 2"/>
              <p:cNvSpPr>
                <a:spLocks noChangeArrowheads="1"/>
              </p:cNvSpPr>
              <p:nvPr/>
            </p:nvSpPr>
            <p:spPr bwMode="auto">
              <a:xfrm>
                <a:off x="188050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43" name="Gutter 1"/>
              <p:cNvSpPr>
                <a:spLocks noChangeArrowheads="1"/>
              </p:cNvSpPr>
              <p:nvPr/>
            </p:nvSpPr>
            <p:spPr bwMode="auto">
              <a:xfrm>
                <a:off x="114095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</p:grpSp>
        <p:grpSp>
          <p:nvGrpSpPr>
            <p:cNvPr id="61" name="Baselines/Anchors"/>
            <p:cNvGrpSpPr>
              <a:grpSpLocks noChangeAspect="1"/>
            </p:cNvGrpSpPr>
            <p:nvPr userDrawn="1"/>
          </p:nvGrpSpPr>
          <p:grpSpPr>
            <a:xfrm>
              <a:off x="0" y="623086"/>
              <a:ext cx="9906000" cy="5532931"/>
              <a:chOff x="0" y="623086"/>
              <a:chExt cx="9906000" cy="5532931"/>
            </a:xfrm>
          </p:grpSpPr>
          <p:sp>
            <p:nvSpPr>
              <p:cNvPr id="71" name="Line 20"/>
              <p:cNvSpPr>
                <a:spLocks noChangeShapeType="1"/>
              </p:cNvSpPr>
              <p:nvPr/>
            </p:nvSpPr>
            <p:spPr bwMode="auto">
              <a:xfrm>
                <a:off x="975" y="6156017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2" name="Line 19"/>
              <p:cNvSpPr>
                <a:spLocks noChangeShapeType="1"/>
              </p:cNvSpPr>
              <p:nvPr/>
            </p:nvSpPr>
            <p:spPr bwMode="auto">
              <a:xfrm>
                <a:off x="975" y="5864812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3" name="Line 18"/>
              <p:cNvSpPr>
                <a:spLocks noChangeShapeType="1"/>
              </p:cNvSpPr>
              <p:nvPr/>
            </p:nvSpPr>
            <p:spPr bwMode="auto">
              <a:xfrm>
                <a:off x="975" y="5573605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4" name="Line 17"/>
              <p:cNvSpPr>
                <a:spLocks noChangeShapeType="1"/>
              </p:cNvSpPr>
              <p:nvPr/>
            </p:nvSpPr>
            <p:spPr bwMode="auto">
              <a:xfrm>
                <a:off x="975" y="5282398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6" name="Line 16"/>
              <p:cNvSpPr>
                <a:spLocks noChangeShapeType="1"/>
              </p:cNvSpPr>
              <p:nvPr/>
            </p:nvSpPr>
            <p:spPr bwMode="auto">
              <a:xfrm>
                <a:off x="975" y="4991191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9" name="Line 15"/>
              <p:cNvSpPr>
                <a:spLocks noChangeShapeType="1"/>
              </p:cNvSpPr>
              <p:nvPr/>
            </p:nvSpPr>
            <p:spPr bwMode="auto">
              <a:xfrm>
                <a:off x="975" y="4699984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81" name="Line 14"/>
              <p:cNvSpPr>
                <a:spLocks noChangeShapeType="1"/>
              </p:cNvSpPr>
              <p:nvPr/>
            </p:nvSpPr>
            <p:spPr bwMode="auto">
              <a:xfrm>
                <a:off x="975" y="4408777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02" name="Line 13"/>
              <p:cNvSpPr>
                <a:spLocks noChangeShapeType="1"/>
              </p:cNvSpPr>
              <p:nvPr/>
            </p:nvSpPr>
            <p:spPr bwMode="auto">
              <a:xfrm>
                <a:off x="975" y="4117570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03" name="Line 12"/>
              <p:cNvSpPr>
                <a:spLocks noChangeShapeType="1"/>
              </p:cNvSpPr>
              <p:nvPr/>
            </p:nvSpPr>
            <p:spPr bwMode="auto">
              <a:xfrm>
                <a:off x="975" y="3826363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04" name="Line 11"/>
              <p:cNvSpPr>
                <a:spLocks noChangeShapeType="1"/>
              </p:cNvSpPr>
              <p:nvPr/>
            </p:nvSpPr>
            <p:spPr bwMode="auto">
              <a:xfrm>
                <a:off x="975" y="3535156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05" name="Line 10"/>
              <p:cNvSpPr>
                <a:spLocks noChangeShapeType="1"/>
              </p:cNvSpPr>
              <p:nvPr/>
            </p:nvSpPr>
            <p:spPr bwMode="auto">
              <a:xfrm>
                <a:off x="975" y="3243949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06" name="Line 9"/>
              <p:cNvSpPr>
                <a:spLocks noChangeShapeType="1"/>
              </p:cNvSpPr>
              <p:nvPr/>
            </p:nvSpPr>
            <p:spPr bwMode="auto">
              <a:xfrm>
                <a:off x="975" y="2952742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07" name="Line 8"/>
              <p:cNvSpPr>
                <a:spLocks noChangeShapeType="1"/>
              </p:cNvSpPr>
              <p:nvPr/>
            </p:nvSpPr>
            <p:spPr bwMode="auto">
              <a:xfrm>
                <a:off x="975" y="2661535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08" name="Line 7"/>
              <p:cNvSpPr>
                <a:spLocks noChangeShapeType="1"/>
              </p:cNvSpPr>
              <p:nvPr/>
            </p:nvSpPr>
            <p:spPr bwMode="auto">
              <a:xfrm>
                <a:off x="975" y="2370328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09" name="Line 6"/>
              <p:cNvSpPr>
                <a:spLocks noChangeShapeType="1"/>
              </p:cNvSpPr>
              <p:nvPr/>
            </p:nvSpPr>
            <p:spPr bwMode="auto">
              <a:xfrm>
                <a:off x="975" y="2079121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10" name="Line 5"/>
              <p:cNvSpPr>
                <a:spLocks noChangeShapeType="1"/>
              </p:cNvSpPr>
              <p:nvPr/>
            </p:nvSpPr>
            <p:spPr bwMode="auto">
              <a:xfrm>
                <a:off x="975" y="1787914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11" name="Line 4"/>
              <p:cNvSpPr>
                <a:spLocks noChangeShapeType="1"/>
              </p:cNvSpPr>
              <p:nvPr/>
            </p:nvSpPr>
            <p:spPr bwMode="auto">
              <a:xfrm>
                <a:off x="975" y="1496707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12" name="Line 3"/>
              <p:cNvSpPr>
                <a:spLocks noChangeShapeType="1"/>
              </p:cNvSpPr>
              <p:nvPr/>
            </p:nvSpPr>
            <p:spPr bwMode="auto">
              <a:xfrm>
                <a:off x="975" y="1205500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13" name="Line 2"/>
              <p:cNvSpPr>
                <a:spLocks noChangeShapeType="1"/>
              </p:cNvSpPr>
              <p:nvPr/>
            </p:nvSpPr>
            <p:spPr bwMode="auto">
              <a:xfrm>
                <a:off x="975" y="914293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114" name="Line 1"/>
              <p:cNvSpPr>
                <a:spLocks noChangeShapeType="1"/>
              </p:cNvSpPr>
              <p:nvPr/>
            </p:nvSpPr>
            <p:spPr bwMode="auto">
              <a:xfrm>
                <a:off x="0" y="623086"/>
                <a:ext cx="9906000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</p:grpSp>
        <p:grpSp>
          <p:nvGrpSpPr>
            <p:cNvPr id="62" name="Five column measure"/>
            <p:cNvGrpSpPr/>
            <p:nvPr userDrawn="1"/>
          </p:nvGrpSpPr>
          <p:grpSpPr>
            <a:xfrm>
              <a:off x="629400" y="5977077"/>
              <a:ext cx="8647200" cy="66674"/>
              <a:chOff x="629400" y="5977077"/>
              <a:chExt cx="8647200" cy="66674"/>
            </a:xfrm>
          </p:grpSpPr>
          <p:sp>
            <p:nvSpPr>
              <p:cNvPr id="65" name="Column 5"/>
              <p:cNvSpPr>
                <a:spLocks/>
              </p:cNvSpPr>
              <p:nvPr/>
            </p:nvSpPr>
            <p:spPr bwMode="auto">
              <a:xfrm>
                <a:off x="7746600" y="5977077"/>
                <a:ext cx="1530000" cy="66674"/>
              </a:xfrm>
              <a:custGeom>
                <a:avLst/>
                <a:gdLst>
                  <a:gd name="T0" fmla="*/ 0 w 1104"/>
                  <a:gd name="T1" fmla="*/ 0 h 42"/>
                  <a:gd name="T2" fmla="*/ 0 w 1104"/>
                  <a:gd name="T3" fmla="*/ 42 h 42"/>
                  <a:gd name="T4" fmla="*/ 1104 w 1104"/>
                  <a:gd name="T5" fmla="*/ 42 h 42"/>
                  <a:gd name="T6" fmla="*/ 1104 w 1104"/>
                  <a:gd name="T7" fmla="*/ 0 h 42"/>
                  <a:gd name="T8" fmla="*/ 0 w 1104"/>
                  <a:gd name="T9" fmla="*/ 0 h 42"/>
                  <a:gd name="T10" fmla="*/ 0 w 1104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4" h="42">
                    <a:moveTo>
                      <a:pt x="0" y="0"/>
                    </a:moveTo>
                    <a:lnTo>
                      <a:pt x="0" y="42"/>
                    </a:lnTo>
                    <a:lnTo>
                      <a:pt x="1104" y="42"/>
                    </a:lnTo>
                    <a:lnTo>
                      <a:pt x="110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66" name="Column 4"/>
              <p:cNvSpPr>
                <a:spLocks/>
              </p:cNvSpPr>
              <p:nvPr/>
            </p:nvSpPr>
            <p:spPr bwMode="auto">
              <a:xfrm>
                <a:off x="5967300" y="5977077"/>
                <a:ext cx="1530000" cy="66674"/>
              </a:xfrm>
              <a:custGeom>
                <a:avLst/>
                <a:gdLst>
                  <a:gd name="T0" fmla="*/ 0 w 1104"/>
                  <a:gd name="T1" fmla="*/ 0 h 42"/>
                  <a:gd name="T2" fmla="*/ 0 w 1104"/>
                  <a:gd name="T3" fmla="*/ 42 h 42"/>
                  <a:gd name="T4" fmla="*/ 1104 w 1104"/>
                  <a:gd name="T5" fmla="*/ 42 h 42"/>
                  <a:gd name="T6" fmla="*/ 1104 w 1104"/>
                  <a:gd name="T7" fmla="*/ 0 h 42"/>
                  <a:gd name="T8" fmla="*/ 0 w 1104"/>
                  <a:gd name="T9" fmla="*/ 0 h 42"/>
                  <a:gd name="T10" fmla="*/ 0 w 1104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4" h="42">
                    <a:moveTo>
                      <a:pt x="0" y="0"/>
                    </a:moveTo>
                    <a:lnTo>
                      <a:pt x="0" y="42"/>
                    </a:lnTo>
                    <a:lnTo>
                      <a:pt x="1104" y="42"/>
                    </a:lnTo>
                    <a:lnTo>
                      <a:pt x="110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67" name="Column 3"/>
              <p:cNvSpPr>
                <a:spLocks/>
              </p:cNvSpPr>
              <p:nvPr/>
            </p:nvSpPr>
            <p:spPr bwMode="auto">
              <a:xfrm>
                <a:off x="4188000" y="5977077"/>
                <a:ext cx="1530000" cy="66674"/>
              </a:xfrm>
              <a:custGeom>
                <a:avLst/>
                <a:gdLst>
                  <a:gd name="T0" fmla="*/ 0 w 1102"/>
                  <a:gd name="T1" fmla="*/ 0 h 42"/>
                  <a:gd name="T2" fmla="*/ 0 w 1102"/>
                  <a:gd name="T3" fmla="*/ 42 h 42"/>
                  <a:gd name="T4" fmla="*/ 1102 w 1102"/>
                  <a:gd name="T5" fmla="*/ 42 h 42"/>
                  <a:gd name="T6" fmla="*/ 1102 w 1102"/>
                  <a:gd name="T7" fmla="*/ 0 h 42"/>
                  <a:gd name="T8" fmla="*/ 0 w 1102"/>
                  <a:gd name="T9" fmla="*/ 0 h 42"/>
                  <a:gd name="T10" fmla="*/ 0 w 1102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2" h="42">
                    <a:moveTo>
                      <a:pt x="0" y="0"/>
                    </a:moveTo>
                    <a:lnTo>
                      <a:pt x="0" y="42"/>
                    </a:lnTo>
                    <a:lnTo>
                      <a:pt x="1102" y="42"/>
                    </a:lnTo>
                    <a:lnTo>
                      <a:pt x="110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68" name="Column 2"/>
              <p:cNvSpPr>
                <a:spLocks/>
              </p:cNvSpPr>
              <p:nvPr/>
            </p:nvSpPr>
            <p:spPr bwMode="auto">
              <a:xfrm>
                <a:off x="2408700" y="5977077"/>
                <a:ext cx="1530000" cy="66674"/>
              </a:xfrm>
              <a:custGeom>
                <a:avLst/>
                <a:gdLst>
                  <a:gd name="T0" fmla="*/ 0 w 1103"/>
                  <a:gd name="T1" fmla="*/ 0 h 42"/>
                  <a:gd name="T2" fmla="*/ 1103 w 1103"/>
                  <a:gd name="T3" fmla="*/ 0 h 42"/>
                  <a:gd name="T4" fmla="*/ 1103 w 1103"/>
                  <a:gd name="T5" fmla="*/ 42 h 42"/>
                  <a:gd name="T6" fmla="*/ 0 w 1103"/>
                  <a:gd name="T7" fmla="*/ 42 h 42"/>
                  <a:gd name="T8" fmla="*/ 0 w 1103"/>
                  <a:gd name="T9" fmla="*/ 0 h 42"/>
                  <a:gd name="T10" fmla="*/ 0 w 1103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3" h="42">
                    <a:moveTo>
                      <a:pt x="0" y="0"/>
                    </a:moveTo>
                    <a:lnTo>
                      <a:pt x="1103" y="0"/>
                    </a:lnTo>
                    <a:lnTo>
                      <a:pt x="1103" y="42"/>
                    </a:lnTo>
                    <a:lnTo>
                      <a:pt x="0" y="4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0" name="Column 1"/>
              <p:cNvSpPr>
                <a:spLocks/>
              </p:cNvSpPr>
              <p:nvPr/>
            </p:nvSpPr>
            <p:spPr bwMode="auto">
              <a:xfrm>
                <a:off x="629400" y="5977077"/>
                <a:ext cx="1530000" cy="66674"/>
              </a:xfrm>
              <a:custGeom>
                <a:avLst/>
                <a:gdLst>
                  <a:gd name="T0" fmla="*/ 0 w 1103"/>
                  <a:gd name="T1" fmla="*/ 0 h 42"/>
                  <a:gd name="T2" fmla="*/ 0 w 1103"/>
                  <a:gd name="T3" fmla="*/ 42 h 42"/>
                  <a:gd name="T4" fmla="*/ 1103 w 1103"/>
                  <a:gd name="T5" fmla="*/ 42 h 42"/>
                  <a:gd name="T6" fmla="*/ 1103 w 1103"/>
                  <a:gd name="T7" fmla="*/ 0 h 42"/>
                  <a:gd name="T8" fmla="*/ 0 w 1103"/>
                  <a:gd name="T9" fmla="*/ 0 h 42"/>
                  <a:gd name="T10" fmla="*/ 0 w 1103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3" h="42">
                    <a:moveTo>
                      <a:pt x="0" y="0"/>
                    </a:moveTo>
                    <a:lnTo>
                      <a:pt x="0" y="42"/>
                    </a:lnTo>
                    <a:lnTo>
                      <a:pt x="1103" y="42"/>
                    </a:lnTo>
                    <a:lnTo>
                      <a:pt x="110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</p:grpSp>
        <p:sp>
          <p:nvSpPr>
            <p:cNvPr id="63" name="Live space"/>
            <p:cNvSpPr>
              <a:spLocks/>
            </p:cNvSpPr>
            <p:nvPr userDrawn="1"/>
          </p:nvSpPr>
          <p:spPr>
            <a:xfrm>
              <a:off x="629400" y="2079120"/>
              <a:ext cx="8647200" cy="4078877"/>
            </a:xfrm>
            <a:prstGeom prst="rect">
              <a:avLst/>
            </a:prstGeom>
            <a:noFill/>
            <a:ln w="9525">
              <a:solidFill>
                <a:srgbClr val="E71C57">
                  <a:alpha val="35000"/>
                </a:srgb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90000"/>
                </a:lnSpc>
                <a:spcAft>
                  <a:spcPts val="1000"/>
                </a:spcAft>
              </a:pPr>
              <a:endParaRPr lang="en-US" sz="1200" dirty="0">
                <a:solidFill>
                  <a:schemeClr val="tx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  <p:sp>
          <p:nvSpPr>
            <p:cNvPr id="64" name="Footnote example"/>
            <p:cNvSpPr txBox="1">
              <a:spLocks noChangeAspect="1"/>
            </p:cNvSpPr>
            <p:nvPr userDrawn="1"/>
          </p:nvSpPr>
          <p:spPr>
            <a:xfrm>
              <a:off x="629398" y="5945145"/>
              <a:ext cx="7283401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GB" sz="1000" dirty="0" smtClean="0">
                  <a:solidFill>
                    <a:srgbClr val="A6A6A6"/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1. </a:t>
              </a:r>
              <a:r>
                <a:rPr lang="en-GB" sz="1000" dirty="0" err="1" smtClean="0">
                  <a:solidFill>
                    <a:srgbClr val="A6A6A6"/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xxxx</a:t>
              </a:r>
              <a:r>
                <a:rPr lang="en-GB" sz="1000" dirty="0" smtClean="0">
                  <a:solidFill>
                    <a:srgbClr val="A6A6A6"/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  2. </a:t>
              </a:r>
              <a:r>
                <a:rPr lang="en-GB" sz="1000" dirty="0" err="1" smtClean="0">
                  <a:solidFill>
                    <a:srgbClr val="A6A6A6"/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xxxx</a:t>
              </a:r>
              <a:r>
                <a:rPr lang="en-GB" sz="1000" dirty="0" smtClean="0">
                  <a:solidFill>
                    <a:srgbClr val="A6A6A6"/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  3. </a:t>
              </a:r>
              <a:r>
                <a:rPr lang="en-GB" sz="1000" dirty="0" err="1" smtClean="0">
                  <a:solidFill>
                    <a:srgbClr val="A6A6A6"/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xxxx</a:t>
              </a:r>
              <a:endParaRPr lang="en-GB" sz="1000" dirty="0" smtClean="0">
                <a:solidFill>
                  <a:srgbClr val="A6A6A6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  <a:p>
              <a:r>
                <a:rPr lang="en-GB" sz="1000" dirty="0" smtClean="0">
                  <a:solidFill>
                    <a:srgbClr val="A6A6A6"/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Note: List footnotes in numerical order. Footnote numbers are not bracketed. Use 10pt font. Do not put a period at the end of the note or the source</a:t>
              </a:r>
            </a:p>
            <a:p>
              <a:r>
                <a:rPr lang="en-GB" sz="1000" dirty="0" smtClean="0">
                  <a:solidFill>
                    <a:srgbClr val="A6A6A6"/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Source: Include a source for every chart that you use. Separate sources with a semicolon; BCG-related sources go at the end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1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90313556"/>
              </p:ext>
            </p:ext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8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Placeholder 33"/>
          <p:cNvSpPr>
            <a:spLocks noGrp="1"/>
          </p:cNvSpPr>
          <p:nvPr>
            <p:ph type="body" sz="quarter" idx="17" hasCustomPrompt="1"/>
          </p:nvPr>
        </p:nvSpPr>
        <p:spPr>
          <a:xfrm>
            <a:off x="439497" y="6012366"/>
            <a:ext cx="4119205" cy="397201"/>
          </a:xfrm>
        </p:spPr>
        <p:txBody>
          <a:bodyPr anchor="ctr"/>
          <a:lstStyle>
            <a:lvl1pPr>
              <a:defRPr sz="1300" b="1" baseline="0">
                <a:solidFill>
                  <a:srgbClr val="808080"/>
                </a:solidFill>
              </a:defRPr>
            </a:lvl1pPr>
          </a:lstStyle>
          <a:p>
            <a:pPr lvl="0"/>
            <a:r>
              <a:rPr lang="en-US" dirty="0" err="1" smtClean="0"/>
              <a:t>Mockba</a:t>
            </a:r>
            <a:r>
              <a:rPr lang="en-US" dirty="0" smtClean="0"/>
              <a:t>     |     Date (Arial, 13 </a:t>
            </a:r>
            <a:r>
              <a:rPr lang="en-US" dirty="0" err="1" smtClean="0"/>
              <a:t>pt</a:t>
            </a:r>
            <a:r>
              <a:rPr lang="en-US" dirty="0" smtClean="0"/>
              <a:t> bold Dark Gray)</a:t>
            </a:r>
            <a:endParaRPr lang="en-US" dirty="0"/>
          </a:p>
        </p:txBody>
      </p:sp>
      <p:sp>
        <p:nvSpPr>
          <p:cNvPr id="7" name="Text Placeholder 35"/>
          <p:cNvSpPr>
            <a:spLocks noGrp="1"/>
          </p:cNvSpPr>
          <p:nvPr>
            <p:ph type="body" sz="quarter" idx="18" hasCustomPrompt="1"/>
          </p:nvPr>
        </p:nvSpPr>
        <p:spPr>
          <a:xfrm>
            <a:off x="439497" y="2446200"/>
            <a:ext cx="6884540" cy="1140100"/>
          </a:xfrm>
        </p:spPr>
        <p:txBody>
          <a:bodyPr lIns="91440" tIns="45720" rIns="91440" bIns="45720" anchor="b" anchorCtr="0"/>
          <a:lstStyle>
            <a:lvl1pPr>
              <a:buNone/>
              <a:defRPr sz="24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Title (Arial, 24pt bold Dark Blue)</a:t>
            </a:r>
            <a:endParaRPr 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39497" y="3586300"/>
            <a:ext cx="6884540" cy="825500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 anchorCtr="0">
            <a:noAutofit/>
          </a:bodyPr>
          <a:lstStyle>
            <a:lvl1pPr marL="0" indent="0">
              <a:buSzPts val="2400"/>
              <a:defRPr lang="ru-RU" sz="2000" b="0" dirty="0" smtClean="0">
                <a:solidFill>
                  <a:srgbClr val="008FC8"/>
                </a:solidFill>
                <a:latin typeface="+mn-lt"/>
                <a:cs typeface="+mn-cs"/>
              </a:defRPr>
            </a:lvl1pPr>
          </a:lstStyle>
          <a:p>
            <a:pPr marL="342900" lvl="0" indent="-342900">
              <a:buSzPts val="2400"/>
              <a:buFont typeface=""/>
              <a:buNone/>
            </a:pPr>
            <a:r>
              <a:rPr lang="en-US" sz="2000" dirty="0" smtClean="0">
                <a:solidFill>
                  <a:srgbClr val="008FC8"/>
                </a:solidFill>
              </a:rPr>
              <a:t>Subtitle (Arial, 20pt non-bold Accent Blue)</a:t>
            </a:r>
            <a:endParaRPr lang="ru-RU" sz="2000" dirty="0" smtClean="0">
              <a:solidFill>
                <a:srgbClr val="008F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4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12667525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9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8647200" cy="332399"/>
          </a:xfrm>
        </p:spPr>
        <p:txBody>
          <a:bodyPr/>
          <a:lstStyle>
            <a:lvl1pPr>
              <a:defRPr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69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slice hea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7176984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08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anelGray"/>
          <p:cNvSpPr/>
          <p:nvPr userDrawn="1"/>
        </p:nvSpPr>
        <p:spPr bwMode="ltGray">
          <a:xfrm>
            <a:off x="1" y="0"/>
            <a:ext cx="3848672" cy="6859309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  <a:spcAft>
                <a:spcPts val="1000"/>
              </a:spcAft>
            </a:pPr>
            <a:endParaRPr lang="en-US" sz="120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629999" y="1544274"/>
            <a:ext cx="2729599" cy="1495794"/>
          </a:xfrm>
          <a:noFill/>
        </p:spPr>
        <p:txBody>
          <a:bodyPr wrap="square" lIns="0" tIns="0" rIns="320040" bIns="0" anchor="b">
            <a:noAutofit/>
          </a:bodyPr>
          <a:lstStyle>
            <a:lvl1pPr>
              <a:defRPr sz="28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1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Gray slice hea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5463147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85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PanelGray"/>
          <p:cNvSpPr/>
          <p:nvPr userDrawn="1"/>
        </p:nvSpPr>
        <p:spPr bwMode="white">
          <a:xfrm>
            <a:off x="1" y="-1309"/>
            <a:ext cx="3848400" cy="6859309"/>
          </a:xfrm>
          <a:prstGeom prst="rect">
            <a:avLst/>
          </a:prstGeom>
          <a:solidFill>
            <a:srgbClr val="F2F2F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  <a:spcAft>
                <a:spcPts val="1000"/>
              </a:spcAft>
            </a:pPr>
            <a:endParaRPr lang="en-US" sz="120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630000" y="2158988"/>
            <a:ext cx="2957600" cy="5416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1227049"/>
            <a:ext cx="2957600" cy="664797"/>
          </a:xfrm>
        </p:spPr>
        <p:txBody>
          <a:bodyPr anchor="t">
            <a:noAutofit/>
          </a:bodyPr>
          <a:lstStyle>
            <a:lvl1pPr>
              <a:defRPr sz="2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75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Section head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9885547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23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885600" y="2668041"/>
            <a:ext cx="8136000" cy="3201026"/>
          </a:xfrm>
          <a:prstGeom prst="rect">
            <a:avLst/>
          </a:prstGeom>
          <a:ln w="9525"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</a14:hiddenLine>
            </a:ext>
          </a:extLst>
        </p:spPr>
        <p:txBody>
          <a:bodyPr lIns="274320" tIns="274320" rIns="274320" bIns="137160"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4400" kern="1200" baseline="0" dirty="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</a:t>
            </a:r>
            <a:r>
              <a:rPr lang="en-US" dirty="0"/>
              <a:t>section title</a:t>
            </a:r>
          </a:p>
        </p:txBody>
      </p:sp>
      <p:sp>
        <p:nvSpPr>
          <p:cNvPr id="11" name="Square"/>
          <p:cNvSpPr>
            <a:spLocks noChangeAspect="1"/>
          </p:cNvSpPr>
          <p:nvPr userDrawn="1"/>
        </p:nvSpPr>
        <p:spPr bwMode="white">
          <a:xfrm>
            <a:off x="885600" y="1457803"/>
            <a:ext cx="916726" cy="918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20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90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Section header line"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85782604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26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630000" y="3826800"/>
            <a:ext cx="8647200" cy="2041200"/>
          </a:xfrm>
        </p:spPr>
        <p:txBody>
          <a:bodyPr anchor="t">
            <a:noAutofit/>
          </a:bodyPr>
          <a:lstStyle>
            <a:lvl1pPr>
              <a:defRPr sz="4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</a:t>
            </a:r>
            <a:r>
              <a:rPr lang="en-US" dirty="0"/>
              <a:t>section title</a:t>
            </a:r>
          </a:p>
        </p:txBody>
      </p:sp>
      <p:cxnSp>
        <p:nvCxnSpPr>
          <p:cNvPr id="10" name="Line"/>
          <p:cNvCxnSpPr/>
          <p:nvPr userDrawn="1"/>
        </p:nvCxnSpPr>
        <p:spPr bwMode="white">
          <a:xfrm>
            <a:off x="630000" y="3682800"/>
            <a:ext cx="9277200" cy="0"/>
          </a:xfrm>
          <a:prstGeom prst="line">
            <a:avLst/>
          </a:prstGeom>
          <a:ln w="19050" cmpd="sng">
            <a:solidFill>
              <a:schemeClr val="tx2"/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52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White one third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87141150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64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3346050" y="0"/>
            <a:ext cx="417600" cy="6858000"/>
          </a:xfrm>
          <a:prstGeom prst="rect">
            <a:avLst/>
          </a:prstGeom>
        </p:spPr>
      </p:pic>
      <p:sp>
        <p:nvSpPr>
          <p:cNvPr id="65" name="PanelGray"/>
          <p:cNvSpPr/>
          <p:nvPr userDrawn="1"/>
        </p:nvSpPr>
        <p:spPr bwMode="white">
          <a:xfrm>
            <a:off x="0" y="0"/>
            <a:ext cx="33578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0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31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2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681103"/>
            <a:ext cx="2473200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36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highlight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86021102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71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5805575" y="0"/>
            <a:ext cx="417600" cy="6858000"/>
          </a:xfrm>
          <a:prstGeom prst="rect">
            <a:avLst/>
          </a:prstGeom>
        </p:spPr>
      </p:pic>
      <p:sp>
        <p:nvSpPr>
          <p:cNvPr id="64" name="PanelWhite"/>
          <p:cNvSpPr/>
          <p:nvPr userDrawn="1"/>
        </p:nvSpPr>
        <p:spPr bwMode="white">
          <a:xfrm>
            <a:off x="1" y="0"/>
            <a:ext cx="581172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9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1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4943372" cy="332399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70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Four column green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23400626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6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pic>
        <p:nvPicPr>
          <p:cNvPr id="62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7280524" y="0"/>
            <a:ext cx="417600" cy="6858000"/>
          </a:xfrm>
          <a:prstGeom prst="rect">
            <a:avLst/>
          </a:prstGeom>
        </p:spPr>
      </p:pic>
      <p:sp>
        <p:nvSpPr>
          <p:cNvPr id="63" name="PanelWhite"/>
          <p:cNvSpPr/>
          <p:nvPr userDrawn="1"/>
        </p:nvSpPr>
        <p:spPr bwMode="white">
          <a:xfrm>
            <a:off x="0" y="0"/>
            <a:ext cx="728667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 userDrawn="1">
            <p:ph type="dt" sz="half" idx="10"/>
          </p:nvPr>
        </p:nvSpPr>
        <p:spPr>
          <a:xfrm>
            <a:off x="7912800" y="6405036"/>
            <a:ext cx="10332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2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630000" y="622800"/>
            <a:ext cx="6426622" cy="332399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92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one third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04474131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86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2942757" y="0"/>
            <a:ext cx="416951" cy="6858000"/>
          </a:xfrm>
          <a:prstGeom prst="rect">
            <a:avLst/>
          </a:prstGeom>
        </p:spPr>
      </p:pic>
      <p:sp>
        <p:nvSpPr>
          <p:cNvPr id="65" name="PanelWhite"/>
          <p:cNvSpPr/>
          <p:nvPr userDrawn="1"/>
        </p:nvSpPr>
        <p:spPr bwMode="white">
          <a:xfrm>
            <a:off x="3360801" y="-1309"/>
            <a:ext cx="6545199" cy="6859309"/>
          </a:xfrm>
          <a:custGeom>
            <a:avLst/>
            <a:gdLst>
              <a:gd name="connsiteX0" fmla="*/ 0 w 6553548"/>
              <a:gd name="connsiteY0" fmla="*/ 0 h 6859309"/>
              <a:gd name="connsiteX1" fmla="*/ 6553548 w 6553548"/>
              <a:gd name="connsiteY1" fmla="*/ 0 h 6859309"/>
              <a:gd name="connsiteX2" fmla="*/ 6553548 w 6553548"/>
              <a:gd name="connsiteY2" fmla="*/ 6859309 h 6859309"/>
              <a:gd name="connsiteX3" fmla="*/ 0 w 6553548"/>
              <a:gd name="connsiteY3" fmla="*/ 6859309 h 6859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53548" h="6859309">
                <a:moveTo>
                  <a:pt x="0" y="0"/>
                </a:moveTo>
                <a:lnTo>
                  <a:pt x="6553548" y="0"/>
                </a:lnTo>
                <a:lnTo>
                  <a:pt x="6553548" y="6859309"/>
                </a:lnTo>
                <a:lnTo>
                  <a:pt x="0" y="68593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8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5" name="Date Placeholder 1"/>
          <p:cNvSpPr>
            <a:spLocks noGrp="1"/>
          </p:cNvSpPr>
          <p:nvPr>
            <p:ph type="dt" sz="half" idx="29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4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681103"/>
            <a:ext cx="2473200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45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half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44746137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2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4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4543959" y="0"/>
            <a:ext cx="417600" cy="6858000"/>
          </a:xfrm>
          <a:prstGeom prst="rect">
            <a:avLst/>
          </a:prstGeom>
        </p:spPr>
      </p:pic>
      <p:sp>
        <p:nvSpPr>
          <p:cNvPr id="65" name="PanelWhite"/>
          <p:cNvSpPr/>
          <p:nvPr userDrawn="1"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2" name="Picture Placeholder 18"/>
          <p:cNvSpPr>
            <a:spLocks noGrp="1"/>
          </p:cNvSpPr>
          <p:nvPr>
            <p:ph type="pic" sz="quarter" idx="14" hasCustomPrompt="1"/>
          </p:nvPr>
        </p:nvSpPr>
        <p:spPr>
          <a:xfrm>
            <a:off x="4952400" y="0"/>
            <a:ext cx="4953600" cy="6858000"/>
          </a:xfrm>
          <a:prstGeom prst="rect">
            <a:avLst/>
          </a:prstGeom>
          <a:noFill/>
        </p:spPr>
        <p:txBody>
          <a:bodyPr lIns="914400" tIns="914400" rIns="914400" bIns="914400"/>
          <a:lstStyle>
            <a:lvl1pPr algn="ctr">
              <a:defRPr sz="1800" baseline="0"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icon below to insert an image or remove this placeholder to use the whitespace in another way</a:t>
            </a:r>
          </a:p>
        </p:txBody>
      </p:sp>
      <p:sp>
        <p:nvSpPr>
          <p:cNvPr id="14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5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7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630000" y="1785600"/>
            <a:ext cx="3470400" cy="3286800"/>
          </a:xfrm>
          <a:prstGeom prst="rect">
            <a:avLst/>
          </a:prstGeom>
          <a:noFill/>
        </p:spPr>
        <p:txBody>
          <a:bodyPr wrap="square" lIns="0" tIns="0" rIns="320040" bIns="0" anchor="ctr">
            <a:noAutofit/>
          </a:bodyPr>
          <a:lstStyle>
            <a:lvl1pPr>
              <a:defRPr sz="3200"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6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two third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68002893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1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4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5907106" y="0"/>
            <a:ext cx="416951" cy="6858000"/>
          </a:xfrm>
          <a:prstGeom prst="rect">
            <a:avLst/>
          </a:prstGeom>
        </p:spPr>
      </p:pic>
      <p:sp>
        <p:nvSpPr>
          <p:cNvPr id="65" name="PanelWhite"/>
          <p:cNvSpPr/>
          <p:nvPr userDrawn="1"/>
        </p:nvSpPr>
        <p:spPr bwMode="gray">
          <a:xfrm>
            <a:off x="6316800" y="0"/>
            <a:ext cx="3589200" cy="6858000"/>
          </a:xfrm>
          <a:custGeom>
            <a:avLst/>
            <a:gdLst>
              <a:gd name="connsiteX0" fmla="*/ 0 w 3584692"/>
              <a:gd name="connsiteY0" fmla="*/ 0 h 6858000"/>
              <a:gd name="connsiteX1" fmla="*/ 3584692 w 3584692"/>
              <a:gd name="connsiteY1" fmla="*/ 0 h 6858000"/>
              <a:gd name="connsiteX2" fmla="*/ 3584692 w 3584692"/>
              <a:gd name="connsiteY2" fmla="*/ 6858000 h 6858000"/>
              <a:gd name="connsiteX3" fmla="*/ 0 w 35846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4692" h="6858000">
                <a:moveTo>
                  <a:pt x="0" y="0"/>
                </a:moveTo>
                <a:lnTo>
                  <a:pt x="3584692" y="0"/>
                </a:lnTo>
                <a:lnTo>
                  <a:pt x="358469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318000" y="0"/>
            <a:ext cx="3588000" cy="6858000"/>
          </a:xfrm>
          <a:prstGeom prst="rect">
            <a:avLst/>
          </a:prstGeom>
          <a:noFill/>
        </p:spPr>
        <p:txBody>
          <a:bodyPr lIns="182880" tIns="914400" rIns="182880" bIns="914400"/>
          <a:lstStyle>
            <a:lvl1pPr algn="ctr">
              <a:defRPr sz="1800">
                <a:solidFill>
                  <a:schemeClr val="tx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icon below to insert an image or remove this placeholder to use the whitespace in another way</a:t>
            </a:r>
          </a:p>
        </p:txBody>
      </p:sp>
      <p:sp>
        <p:nvSpPr>
          <p:cNvPr id="14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630000" y="1785600"/>
            <a:ext cx="4946400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57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Left arrow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97355836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5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4" name="Shadow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252" y="3594368"/>
            <a:ext cx="1365250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ArrowPanelWhite"/>
          <p:cNvSpPr/>
          <p:nvPr userDrawn="1"/>
        </p:nvSpPr>
        <p:spPr bwMode="ltGray">
          <a:xfrm>
            <a:off x="0" y="0"/>
            <a:ext cx="3357450" cy="6859310"/>
          </a:xfrm>
          <a:custGeom>
            <a:avLst/>
            <a:gdLst>
              <a:gd name="connsiteX0" fmla="*/ 0 w 3357450"/>
              <a:gd name="connsiteY0" fmla="*/ 0 h 6859310"/>
              <a:gd name="connsiteX1" fmla="*/ 255600 w 3357450"/>
              <a:gd name="connsiteY1" fmla="*/ 0 h 6859310"/>
              <a:gd name="connsiteX2" fmla="*/ 255600 w 3357450"/>
              <a:gd name="connsiteY2" fmla="*/ 1310 h 6859310"/>
              <a:gd name="connsiteX3" fmla="*/ 2534071 w 3357450"/>
              <a:gd name="connsiteY3" fmla="*/ 1310 h 6859310"/>
              <a:gd name="connsiteX4" fmla="*/ 3357450 w 3357450"/>
              <a:gd name="connsiteY4" fmla="*/ 3430310 h 6859310"/>
              <a:gd name="connsiteX5" fmla="*/ 2534071 w 3357450"/>
              <a:gd name="connsiteY5" fmla="*/ 6859310 h 6859310"/>
              <a:gd name="connsiteX6" fmla="*/ 3600 w 3357450"/>
              <a:gd name="connsiteY6" fmla="*/ 6859310 h 6859310"/>
              <a:gd name="connsiteX7" fmla="*/ 3600 w 3357450"/>
              <a:gd name="connsiteY7" fmla="*/ 6858000 h 6859310"/>
              <a:gd name="connsiteX8" fmla="*/ 0 w 3357450"/>
              <a:gd name="connsiteY8" fmla="*/ 6858000 h 685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450" h="6859310">
                <a:moveTo>
                  <a:pt x="0" y="0"/>
                </a:moveTo>
                <a:lnTo>
                  <a:pt x="255600" y="0"/>
                </a:lnTo>
                <a:lnTo>
                  <a:pt x="255600" y="1310"/>
                </a:lnTo>
                <a:lnTo>
                  <a:pt x="2534071" y="1310"/>
                </a:lnTo>
                <a:lnTo>
                  <a:pt x="3357450" y="3430310"/>
                </a:lnTo>
                <a:lnTo>
                  <a:pt x="2534071" y="6859310"/>
                </a:lnTo>
                <a:lnTo>
                  <a:pt x="3600" y="6859310"/>
                </a:lnTo>
                <a:lnTo>
                  <a:pt x="36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8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0" name="Title 2"/>
          <p:cNvSpPr>
            <a:spLocks noGrp="1"/>
          </p:cNvSpPr>
          <p:nvPr>
            <p:ph type="title" hasCustomPrompt="1"/>
          </p:nvPr>
        </p:nvSpPr>
        <p:spPr>
          <a:xfrm>
            <a:off x="630000" y="2771845"/>
            <a:ext cx="1983600" cy="13143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Click to add title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3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box">
    <p:bg bwMode="grayWhite"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81394429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04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 bwMode="blackWhite">
          <a:xfrm>
            <a:off x="885600" y="2668041"/>
            <a:ext cx="8135400" cy="3201026"/>
          </a:xfrm>
          <a:prstGeom prst="rect">
            <a:avLst/>
          </a:prstGeom>
          <a:ln w="9525">
            <a:solidFill>
              <a:schemeClr val="bg1"/>
            </a:solidFill>
          </a:ln>
          <a:extLst/>
        </p:spPr>
        <p:txBody>
          <a:bodyPr lIns="274320" tIns="274320" rIns="274320" bIns="137160"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4400" kern="1200" baseline="0" dirty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</a:t>
            </a:r>
            <a:r>
              <a:rPr lang="en-US" dirty="0"/>
              <a:t>section title</a:t>
            </a:r>
          </a:p>
        </p:txBody>
      </p:sp>
      <p:sp>
        <p:nvSpPr>
          <p:cNvPr id="56" name="Square"/>
          <p:cNvSpPr>
            <a:spLocks noChangeAspect="1"/>
          </p:cNvSpPr>
          <p:nvPr userDrawn="1"/>
        </p:nvSpPr>
        <p:spPr bwMode="white">
          <a:xfrm>
            <a:off x="885600" y="1457803"/>
            <a:ext cx="917155" cy="91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9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32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left arr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87431669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8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ArrowPanelWhite"/>
          <p:cNvSpPr/>
          <p:nvPr userDrawn="1"/>
        </p:nvSpPr>
        <p:spPr bwMode="ltGray">
          <a:xfrm>
            <a:off x="0" y="0"/>
            <a:ext cx="3357450" cy="6859310"/>
          </a:xfrm>
          <a:custGeom>
            <a:avLst/>
            <a:gdLst>
              <a:gd name="connsiteX0" fmla="*/ 0 w 3357450"/>
              <a:gd name="connsiteY0" fmla="*/ 0 h 6859310"/>
              <a:gd name="connsiteX1" fmla="*/ 255600 w 3357450"/>
              <a:gd name="connsiteY1" fmla="*/ 0 h 6859310"/>
              <a:gd name="connsiteX2" fmla="*/ 255600 w 3357450"/>
              <a:gd name="connsiteY2" fmla="*/ 1310 h 6859310"/>
              <a:gd name="connsiteX3" fmla="*/ 2534071 w 3357450"/>
              <a:gd name="connsiteY3" fmla="*/ 1310 h 6859310"/>
              <a:gd name="connsiteX4" fmla="*/ 3357450 w 3357450"/>
              <a:gd name="connsiteY4" fmla="*/ 3430310 h 6859310"/>
              <a:gd name="connsiteX5" fmla="*/ 2534071 w 3357450"/>
              <a:gd name="connsiteY5" fmla="*/ 6859310 h 6859310"/>
              <a:gd name="connsiteX6" fmla="*/ 3600 w 3357450"/>
              <a:gd name="connsiteY6" fmla="*/ 6859310 h 6859310"/>
              <a:gd name="connsiteX7" fmla="*/ 3600 w 3357450"/>
              <a:gd name="connsiteY7" fmla="*/ 6858000 h 6859310"/>
              <a:gd name="connsiteX8" fmla="*/ 0 w 3357450"/>
              <a:gd name="connsiteY8" fmla="*/ 6858000 h 685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450" h="6859310">
                <a:moveTo>
                  <a:pt x="0" y="0"/>
                </a:moveTo>
                <a:lnTo>
                  <a:pt x="255600" y="0"/>
                </a:lnTo>
                <a:lnTo>
                  <a:pt x="255600" y="1310"/>
                </a:lnTo>
                <a:lnTo>
                  <a:pt x="2534071" y="1310"/>
                </a:lnTo>
                <a:lnTo>
                  <a:pt x="3357450" y="3430310"/>
                </a:lnTo>
                <a:lnTo>
                  <a:pt x="2534071" y="6859310"/>
                </a:lnTo>
                <a:lnTo>
                  <a:pt x="3600" y="6859310"/>
                </a:lnTo>
                <a:lnTo>
                  <a:pt x="36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771845"/>
            <a:ext cx="1983600" cy="1314311"/>
          </a:xfrm>
        </p:spPr>
        <p:txBody>
          <a:bodyPr anchor="ctr" anchorCtr="0">
            <a:noAutofit/>
          </a:bodyPr>
          <a:lstStyle>
            <a:lvl1pPr>
              <a:defRPr sz="2800">
                <a:solidFill>
                  <a:srgbClr val="FFFFFF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4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Copyright" hidden="1"/>
          <p:cNvSpPr txBox="1"/>
          <p:nvPr userDrawn="1"/>
        </p:nvSpPr>
        <p:spPr>
          <a:xfrm rot="16200000">
            <a:off x="7199335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216" b="7716"/>
          <a:stretch/>
        </p:blipFill>
        <p:spPr>
          <a:xfrm rot="120000">
            <a:off x="1409470" y="3402828"/>
            <a:ext cx="2694666" cy="346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57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Arrow one third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70912565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573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" name="Shadow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437" y="3395662"/>
            <a:ext cx="1298575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ArrowPanelWhite"/>
          <p:cNvSpPr>
            <a:spLocks noChangeArrowheads="1"/>
          </p:cNvSpPr>
          <p:nvPr userDrawn="1"/>
        </p:nvSpPr>
        <p:spPr bwMode="auto">
          <a:xfrm>
            <a:off x="-1" y="0"/>
            <a:ext cx="4461458" cy="6858000"/>
          </a:xfrm>
          <a:custGeom>
            <a:avLst/>
            <a:gdLst>
              <a:gd name="connsiteX0" fmla="*/ 0 w 4461458"/>
              <a:gd name="connsiteY0" fmla="*/ 0 h 6858000"/>
              <a:gd name="connsiteX1" fmla="*/ 7374 w 4461458"/>
              <a:gd name="connsiteY1" fmla="*/ 0 h 6858000"/>
              <a:gd name="connsiteX2" fmla="*/ 267399 w 4461458"/>
              <a:gd name="connsiteY2" fmla="*/ 0 h 6858000"/>
              <a:gd name="connsiteX3" fmla="*/ 3759269 w 4461458"/>
              <a:gd name="connsiteY3" fmla="*/ 0 h 6858000"/>
              <a:gd name="connsiteX4" fmla="*/ 4461458 w 4461458"/>
              <a:gd name="connsiteY4" fmla="*/ 3429000 h 6858000"/>
              <a:gd name="connsiteX5" fmla="*/ 3759269 w 4461458"/>
              <a:gd name="connsiteY5" fmla="*/ 6858000 h 6858000"/>
              <a:gd name="connsiteX6" fmla="*/ 267399 w 4461458"/>
              <a:gd name="connsiteY6" fmla="*/ 6858000 h 6858000"/>
              <a:gd name="connsiteX7" fmla="*/ 7374 w 4461458"/>
              <a:gd name="connsiteY7" fmla="*/ 6858000 h 6858000"/>
              <a:gd name="connsiteX8" fmla="*/ 0 w 4461458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1458" h="6858000">
                <a:moveTo>
                  <a:pt x="0" y="0"/>
                </a:moveTo>
                <a:lnTo>
                  <a:pt x="7374" y="0"/>
                </a:lnTo>
                <a:lnTo>
                  <a:pt x="267399" y="0"/>
                </a:lnTo>
                <a:lnTo>
                  <a:pt x="3759269" y="0"/>
                </a:lnTo>
                <a:lnTo>
                  <a:pt x="4461458" y="3429000"/>
                </a:lnTo>
                <a:lnTo>
                  <a:pt x="3759269" y="6858000"/>
                </a:lnTo>
                <a:lnTo>
                  <a:pt x="267399" y="6858000"/>
                </a:lnTo>
                <a:lnTo>
                  <a:pt x="737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9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kern="120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11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7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1785600"/>
            <a:ext cx="3214800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 b="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2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69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arrow one thir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00876286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0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ArrowPanelWhite"/>
          <p:cNvSpPr>
            <a:spLocks noChangeArrowheads="1"/>
          </p:cNvSpPr>
          <p:nvPr userDrawn="1"/>
        </p:nvSpPr>
        <p:spPr bwMode="auto">
          <a:xfrm>
            <a:off x="-1" y="0"/>
            <a:ext cx="4461458" cy="6858000"/>
          </a:xfrm>
          <a:custGeom>
            <a:avLst/>
            <a:gdLst>
              <a:gd name="connsiteX0" fmla="*/ 0 w 4461458"/>
              <a:gd name="connsiteY0" fmla="*/ 0 h 6858000"/>
              <a:gd name="connsiteX1" fmla="*/ 7374 w 4461458"/>
              <a:gd name="connsiteY1" fmla="*/ 0 h 6858000"/>
              <a:gd name="connsiteX2" fmla="*/ 267399 w 4461458"/>
              <a:gd name="connsiteY2" fmla="*/ 0 h 6858000"/>
              <a:gd name="connsiteX3" fmla="*/ 3759269 w 4461458"/>
              <a:gd name="connsiteY3" fmla="*/ 0 h 6858000"/>
              <a:gd name="connsiteX4" fmla="*/ 4461458 w 4461458"/>
              <a:gd name="connsiteY4" fmla="*/ 3429000 h 6858000"/>
              <a:gd name="connsiteX5" fmla="*/ 3759269 w 4461458"/>
              <a:gd name="connsiteY5" fmla="*/ 6858000 h 6858000"/>
              <a:gd name="connsiteX6" fmla="*/ 267399 w 4461458"/>
              <a:gd name="connsiteY6" fmla="*/ 6858000 h 6858000"/>
              <a:gd name="connsiteX7" fmla="*/ 7374 w 4461458"/>
              <a:gd name="connsiteY7" fmla="*/ 6858000 h 6858000"/>
              <a:gd name="connsiteX8" fmla="*/ 0 w 4461458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1458" h="6858000">
                <a:moveTo>
                  <a:pt x="0" y="0"/>
                </a:moveTo>
                <a:lnTo>
                  <a:pt x="7374" y="0"/>
                </a:lnTo>
                <a:lnTo>
                  <a:pt x="267399" y="0"/>
                </a:lnTo>
                <a:lnTo>
                  <a:pt x="3759269" y="0"/>
                </a:lnTo>
                <a:lnTo>
                  <a:pt x="4461458" y="3429000"/>
                </a:lnTo>
                <a:lnTo>
                  <a:pt x="3759269" y="6858000"/>
                </a:lnTo>
                <a:lnTo>
                  <a:pt x="267399" y="6858000"/>
                </a:lnTo>
                <a:lnTo>
                  <a:pt x="7374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8100000" scaled="1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1785600"/>
            <a:ext cx="3214800" cy="32868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 b="0">
                <a:solidFill>
                  <a:srgbClr val="FFFFFF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3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Copyright" hidden="1"/>
          <p:cNvSpPr txBox="1"/>
          <p:nvPr userDrawn="1"/>
        </p:nvSpPr>
        <p:spPr>
          <a:xfrm rot="16200000">
            <a:off x="7199335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562" b="6867"/>
          <a:stretch/>
        </p:blipFill>
        <p:spPr>
          <a:xfrm>
            <a:off x="2584622" y="3416300"/>
            <a:ext cx="2694666" cy="34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75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Arrow half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41516036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9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" name="Shadow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264" y="3594368"/>
            <a:ext cx="1365250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ArrowPanelWhite"/>
          <p:cNvSpPr/>
          <p:nvPr userDrawn="1"/>
        </p:nvSpPr>
        <p:spPr bwMode="white">
          <a:xfrm>
            <a:off x="2" y="0"/>
            <a:ext cx="5221051" cy="6858000"/>
          </a:xfrm>
          <a:custGeom>
            <a:avLst/>
            <a:gdLst>
              <a:gd name="connsiteX0" fmla="*/ 0 w 5221051"/>
              <a:gd name="connsiteY0" fmla="*/ 0 h 6858000"/>
              <a:gd name="connsiteX1" fmla="*/ 4397672 w 5221051"/>
              <a:gd name="connsiteY1" fmla="*/ 0 h 6858000"/>
              <a:gd name="connsiteX2" fmla="*/ 5221051 w 5221051"/>
              <a:gd name="connsiteY2" fmla="*/ 3429000 h 6858000"/>
              <a:gd name="connsiteX3" fmla="*/ 4397672 w 5221051"/>
              <a:gd name="connsiteY3" fmla="*/ 6858000 h 6858000"/>
              <a:gd name="connsiteX4" fmla="*/ 0 w 522105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1051" h="6858000">
                <a:moveTo>
                  <a:pt x="0" y="0"/>
                </a:moveTo>
                <a:lnTo>
                  <a:pt x="4397672" y="0"/>
                </a:lnTo>
                <a:lnTo>
                  <a:pt x="5221051" y="3429000"/>
                </a:lnTo>
                <a:lnTo>
                  <a:pt x="439767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6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8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30001" y="622800"/>
            <a:ext cx="3697150" cy="332399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80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arrow half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95482826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33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ArrowPanelWhite"/>
          <p:cNvSpPr/>
          <p:nvPr userDrawn="1"/>
        </p:nvSpPr>
        <p:spPr bwMode="white">
          <a:xfrm>
            <a:off x="2" y="0"/>
            <a:ext cx="5221051" cy="6858000"/>
          </a:xfrm>
          <a:custGeom>
            <a:avLst/>
            <a:gdLst>
              <a:gd name="connsiteX0" fmla="*/ 0 w 5221051"/>
              <a:gd name="connsiteY0" fmla="*/ 0 h 6858000"/>
              <a:gd name="connsiteX1" fmla="*/ 4397672 w 5221051"/>
              <a:gd name="connsiteY1" fmla="*/ 0 h 6858000"/>
              <a:gd name="connsiteX2" fmla="*/ 5221051 w 5221051"/>
              <a:gd name="connsiteY2" fmla="*/ 3429000 h 6858000"/>
              <a:gd name="connsiteX3" fmla="*/ 4397672 w 5221051"/>
              <a:gd name="connsiteY3" fmla="*/ 6858000 h 6858000"/>
              <a:gd name="connsiteX4" fmla="*/ 0 w 5221051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1051" h="6858000">
                <a:moveTo>
                  <a:pt x="0" y="0"/>
                </a:moveTo>
                <a:lnTo>
                  <a:pt x="4397672" y="0"/>
                </a:lnTo>
                <a:lnTo>
                  <a:pt x="5221051" y="3429000"/>
                </a:lnTo>
                <a:lnTo>
                  <a:pt x="439767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prstClr val="white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30001" y="622800"/>
            <a:ext cx="3697150" cy="3323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2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Copyright" hidden="1"/>
          <p:cNvSpPr txBox="1"/>
          <p:nvPr userDrawn="1"/>
        </p:nvSpPr>
        <p:spPr>
          <a:xfrm rot="16200000">
            <a:off x="7199335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052" b="6867"/>
          <a:stretch/>
        </p:blipFill>
        <p:spPr>
          <a:xfrm rot="120000">
            <a:off x="3286096" y="3407803"/>
            <a:ext cx="2694666" cy="345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23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Arrow two third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08386684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21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" name="Shadow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452" y="3594368"/>
            <a:ext cx="1365250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ArrowPanelWhite"/>
          <p:cNvSpPr/>
          <p:nvPr userDrawn="1"/>
        </p:nvSpPr>
        <p:spPr bwMode="white">
          <a:xfrm>
            <a:off x="0" y="0"/>
            <a:ext cx="6802350" cy="6858000"/>
          </a:xfrm>
          <a:custGeom>
            <a:avLst/>
            <a:gdLst>
              <a:gd name="connsiteX0" fmla="*/ 0 w 6802350"/>
              <a:gd name="connsiteY0" fmla="*/ 0 h 6858000"/>
              <a:gd name="connsiteX1" fmla="*/ 6002090 w 6802350"/>
              <a:gd name="connsiteY1" fmla="*/ 0 h 6858000"/>
              <a:gd name="connsiteX2" fmla="*/ 6802350 w 6802350"/>
              <a:gd name="connsiteY2" fmla="*/ 3429000 h 6858000"/>
              <a:gd name="connsiteX3" fmla="*/ 6002090 w 6802350"/>
              <a:gd name="connsiteY3" fmla="*/ 6858000 h 6858000"/>
              <a:gd name="connsiteX4" fmla="*/ 0 w 68023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350" h="6858000">
                <a:moveTo>
                  <a:pt x="0" y="0"/>
                </a:moveTo>
                <a:lnTo>
                  <a:pt x="6002090" y="0"/>
                </a:lnTo>
                <a:lnTo>
                  <a:pt x="6802350" y="3429000"/>
                </a:lnTo>
                <a:lnTo>
                  <a:pt x="60020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4948249" cy="332399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8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Green arrow two thir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03562174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5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ArrowPanelWhite"/>
          <p:cNvSpPr/>
          <p:nvPr userDrawn="1"/>
        </p:nvSpPr>
        <p:spPr bwMode="white">
          <a:xfrm>
            <a:off x="0" y="0"/>
            <a:ext cx="6802350" cy="6858000"/>
          </a:xfrm>
          <a:custGeom>
            <a:avLst/>
            <a:gdLst>
              <a:gd name="connsiteX0" fmla="*/ 0 w 6802350"/>
              <a:gd name="connsiteY0" fmla="*/ 0 h 6858000"/>
              <a:gd name="connsiteX1" fmla="*/ 6002090 w 6802350"/>
              <a:gd name="connsiteY1" fmla="*/ 0 h 6858000"/>
              <a:gd name="connsiteX2" fmla="*/ 6802350 w 6802350"/>
              <a:gd name="connsiteY2" fmla="*/ 3429000 h 6858000"/>
              <a:gd name="connsiteX3" fmla="*/ 6002090 w 6802350"/>
              <a:gd name="connsiteY3" fmla="*/ 6858000 h 6858000"/>
              <a:gd name="connsiteX4" fmla="*/ 0 w 680235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350" h="6858000">
                <a:moveTo>
                  <a:pt x="0" y="0"/>
                </a:moveTo>
                <a:lnTo>
                  <a:pt x="6002090" y="0"/>
                </a:lnTo>
                <a:lnTo>
                  <a:pt x="6802350" y="3429000"/>
                </a:lnTo>
                <a:lnTo>
                  <a:pt x="600209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8100000" scaled="1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4948249" cy="3323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2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Copyright" hidden="1"/>
          <p:cNvSpPr txBox="1"/>
          <p:nvPr userDrawn="1"/>
        </p:nvSpPr>
        <p:spPr>
          <a:xfrm rot="16200000">
            <a:off x="7199335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052" b="6867"/>
          <a:stretch/>
        </p:blipFill>
        <p:spPr>
          <a:xfrm rot="120000">
            <a:off x="4880687" y="3407803"/>
            <a:ext cx="2694666" cy="345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28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Big statement green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9684592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0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3826333"/>
            <a:ext cx="8647200" cy="1606550"/>
          </a:xfrm>
        </p:spPr>
        <p:txBody>
          <a:bodyPr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4400" kern="1200" baseline="0" dirty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</a:t>
            </a:r>
            <a:r>
              <a:rPr lang="en-US" dirty="0"/>
              <a:t>big statement text</a:t>
            </a:r>
          </a:p>
        </p:txBody>
      </p:sp>
      <p:sp>
        <p:nvSpPr>
          <p:cNvPr id="8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07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Big statement ic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45159060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91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3826333"/>
            <a:ext cx="8647200" cy="16065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algn="l" defTabSz="914400" rtl="0" eaLnBrk="1" fontAlgn="auto" latinLnBrk="0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 lang="en-US" sz="4400" kern="1200" baseline="0" dirty="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</a:t>
            </a:r>
            <a:r>
              <a:rPr lang="en-US" dirty="0"/>
              <a:t>big statement text</a:t>
            </a:r>
          </a:p>
        </p:txBody>
      </p:sp>
      <p:sp>
        <p:nvSpPr>
          <p:cNvPr id="6" name="Square"/>
          <p:cNvSpPr>
            <a:spLocks noChangeAspect="1"/>
          </p:cNvSpPr>
          <p:nvPr userDrawn="1"/>
        </p:nvSpPr>
        <p:spPr bwMode="white">
          <a:xfrm>
            <a:off x="630000" y="622800"/>
            <a:ext cx="917717" cy="918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20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9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19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dow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633" b="23083"/>
          <a:stretch/>
        </p:blipFill>
        <p:spPr>
          <a:xfrm rot="16200000" flipH="1">
            <a:off x="5618810" y="1266443"/>
            <a:ext cx="769257" cy="7805121"/>
          </a:xfrm>
          <a:prstGeom prst="rect">
            <a:avLst/>
          </a:prstGeom>
        </p:spPr>
      </p:pic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53079139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85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grpSp>
        <p:nvGrpSpPr>
          <p:cNvPr id="9" name="Bubble"/>
          <p:cNvGrpSpPr/>
          <p:nvPr userDrawn="1"/>
        </p:nvGrpSpPr>
        <p:grpSpPr>
          <a:xfrm>
            <a:off x="1" y="0"/>
            <a:ext cx="9905998" cy="5859885"/>
            <a:chOff x="1" y="0"/>
            <a:chExt cx="9905998" cy="5859885"/>
          </a:xfrm>
        </p:grpSpPr>
        <p:sp>
          <p:nvSpPr>
            <p:cNvPr id="10" name="Rectangle 9"/>
            <p:cNvSpPr/>
            <p:nvPr userDrawn="1"/>
          </p:nvSpPr>
          <p:spPr>
            <a:xfrm>
              <a:off x="1" y="0"/>
              <a:ext cx="9905998" cy="4989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  <p:sp>
          <p:nvSpPr>
            <p:cNvPr id="11" name="Right Triangle 10"/>
            <p:cNvSpPr/>
            <p:nvPr userDrawn="1"/>
          </p:nvSpPr>
          <p:spPr>
            <a:xfrm rot="5400000">
              <a:off x="2109600" y="4820336"/>
              <a:ext cx="1039549" cy="1039549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194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line">
    <p:bg bwMode="blackWhite"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82441346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7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7" name="Title 1"/>
          <p:cNvSpPr>
            <a:spLocks noGrp="1"/>
          </p:cNvSpPr>
          <p:nvPr>
            <p:ph type="title" hasCustomPrompt="1"/>
          </p:nvPr>
        </p:nvSpPr>
        <p:spPr bwMode="blackWhite">
          <a:xfrm>
            <a:off x="630000" y="3826800"/>
            <a:ext cx="8647200" cy="2041200"/>
          </a:xfrm>
        </p:spPr>
        <p:txBody>
          <a:bodyPr anchor="t">
            <a:noAutofit/>
          </a:bodyPr>
          <a:lstStyle>
            <a:lvl1pPr>
              <a:defRPr sz="4400"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</a:t>
            </a:r>
            <a:r>
              <a:rPr lang="en-US" dirty="0"/>
              <a:t>section title</a:t>
            </a:r>
          </a:p>
        </p:txBody>
      </p:sp>
      <p:cxnSp>
        <p:nvCxnSpPr>
          <p:cNvPr id="148" name="Line"/>
          <p:cNvCxnSpPr/>
          <p:nvPr userDrawn="1"/>
        </p:nvCxnSpPr>
        <p:spPr bwMode="white">
          <a:xfrm>
            <a:off x="630000" y="3680016"/>
            <a:ext cx="9276000" cy="0"/>
          </a:xfrm>
          <a:prstGeom prst="line">
            <a:avLst/>
          </a:prstGeom>
          <a:ln w="19050" cmpd="sng">
            <a:solidFill>
              <a:schemeClr val="bg1"/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05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Special gray"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99619287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71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age"/>
          <p:cNvSpPr txBox="1"/>
          <p:nvPr/>
        </p:nvSpPr>
        <p:spPr bwMode="white">
          <a:xfrm>
            <a:off x="8953200" y="6404400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8647200" cy="33239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8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37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Table of contents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28798821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0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" name="Shadow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252" y="3594368"/>
            <a:ext cx="1365250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ArrowPanelWhite"/>
          <p:cNvSpPr/>
          <p:nvPr userDrawn="1"/>
        </p:nvSpPr>
        <p:spPr bwMode="ltGray">
          <a:xfrm>
            <a:off x="0" y="0"/>
            <a:ext cx="3357450" cy="6859310"/>
          </a:xfrm>
          <a:custGeom>
            <a:avLst/>
            <a:gdLst>
              <a:gd name="connsiteX0" fmla="*/ 0 w 3357450"/>
              <a:gd name="connsiteY0" fmla="*/ 0 h 6859310"/>
              <a:gd name="connsiteX1" fmla="*/ 255600 w 3357450"/>
              <a:gd name="connsiteY1" fmla="*/ 0 h 6859310"/>
              <a:gd name="connsiteX2" fmla="*/ 255600 w 3357450"/>
              <a:gd name="connsiteY2" fmla="*/ 1310 h 6859310"/>
              <a:gd name="connsiteX3" fmla="*/ 2534071 w 3357450"/>
              <a:gd name="connsiteY3" fmla="*/ 1310 h 6859310"/>
              <a:gd name="connsiteX4" fmla="*/ 3357450 w 3357450"/>
              <a:gd name="connsiteY4" fmla="*/ 3430310 h 6859310"/>
              <a:gd name="connsiteX5" fmla="*/ 2534071 w 3357450"/>
              <a:gd name="connsiteY5" fmla="*/ 6859310 h 6859310"/>
              <a:gd name="connsiteX6" fmla="*/ 3600 w 3357450"/>
              <a:gd name="connsiteY6" fmla="*/ 6859310 h 6859310"/>
              <a:gd name="connsiteX7" fmla="*/ 3600 w 3357450"/>
              <a:gd name="connsiteY7" fmla="*/ 6858000 h 6859310"/>
              <a:gd name="connsiteX8" fmla="*/ 0 w 3357450"/>
              <a:gd name="connsiteY8" fmla="*/ 6858000 h 685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450" h="6859310">
                <a:moveTo>
                  <a:pt x="0" y="0"/>
                </a:moveTo>
                <a:lnTo>
                  <a:pt x="255600" y="0"/>
                </a:lnTo>
                <a:lnTo>
                  <a:pt x="255600" y="1310"/>
                </a:lnTo>
                <a:lnTo>
                  <a:pt x="2534071" y="1310"/>
                </a:lnTo>
                <a:lnTo>
                  <a:pt x="3357450" y="3430310"/>
                </a:lnTo>
                <a:lnTo>
                  <a:pt x="2534071" y="6859310"/>
                </a:lnTo>
                <a:lnTo>
                  <a:pt x="3600" y="6859310"/>
                </a:lnTo>
                <a:lnTo>
                  <a:pt x="36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9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4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618677" y="2711240"/>
            <a:ext cx="2224800" cy="14355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indent="0">
              <a:lnSpc>
                <a:spcPct val="106000"/>
              </a:lnSpc>
              <a:spcAft>
                <a:spcPts val="700"/>
              </a:spcAft>
              <a:buFontTx/>
              <a:buNone/>
            </a:pPr>
            <a:r>
              <a:rPr lang="en-US" sz="4400" dirty="0">
                <a:solidFill>
                  <a:schemeClr val="tx2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Table of Contents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58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. Blank green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56461067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63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8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82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.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84668249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8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18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. 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81417822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88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22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.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56716879"/>
              </p:ext>
            </p:ext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10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 userDrawn="1"/>
        </p:nvSpPr>
        <p:spPr>
          <a:xfrm>
            <a:off x="439497" y="6012366"/>
            <a:ext cx="4119205" cy="397201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none" lIns="91440" tIns="90000" rIns="91440" bIns="90000" rtlCol="0" anchor="t">
            <a:spAutoFit/>
          </a:bodyPr>
          <a:lstStyle>
            <a:lvl1pPr marL="285750" lvl="0" indent="-28575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SzPts val="1400"/>
              <a:buFont typeface=""/>
              <a:buNone/>
              <a:defRPr lang="en-US" sz="1400" b="1">
                <a:solidFill>
                  <a:srgbClr val="808080"/>
                </a:solidFill>
                <a:sym typeface="Trebuchet MS" panose="020B0603020202020204" pitchFamily="34" charset="0"/>
              </a:defRPr>
            </a:lvl1pPr>
            <a:lvl2pPr marL="284400" indent="-17280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20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2pPr>
            <a:lvl3pPr marL="511200" indent="-16560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lang="en-US" sz="120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3pPr>
            <a:lvl4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​"/>
              <a:defRPr lang="en-US" sz="1600">
                <a:solidFill>
                  <a:schemeClr val="tx2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​"/>
              <a:defRPr lang="en-US" sz="1600" b="1" smtClean="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5pPr>
            <a:lvl6pPr marL="269875" indent="-1524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600" smtClean="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6pPr>
            <a:lvl7pPr marL="0" indent="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​"/>
              <a:defRPr lang="en-US" sz="4400" baseline="0" smtClean="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7pPr>
            <a:lvl8pPr marL="0" indent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US" sz="5400" baseline="0" smtClean="0">
                <a:solidFill>
                  <a:schemeClr val="tx2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​"/>
              <a:defRPr lang="en-US" sz="2400" baseline="0" dirty="0">
                <a:solidFill>
                  <a:schemeClr val="tx2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9pPr>
          </a:lstStyle>
          <a:p>
            <a:pPr marL="0" lvl="0" indent="0">
              <a:buSzPts val="1400"/>
            </a:pPr>
            <a:r>
              <a:rPr lang="ru-RU" sz="1400" dirty="0" smtClean="0"/>
              <a:t>Москва</a:t>
            </a:r>
            <a:endParaRPr lang="en-US" sz="1400" dirty="0" smtClean="0">
              <a:sym typeface="Trebuchet MS" panose="020B0603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117690" y="3179701"/>
            <a:ext cx="1670620" cy="4985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lvl="0" indent="-3429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  <a:buSzPts val="2400"/>
              <a:buFont typeface=""/>
              <a:buNone/>
              <a:defRPr lang="en-US" sz="2400" b="1">
                <a:solidFill>
                  <a:srgbClr val="345782"/>
                </a:solidFill>
                <a:sym typeface="Trebuchet MS" panose="020B0603020202020204" pitchFamily="34" charset="0"/>
              </a:defRPr>
            </a:lvl1pPr>
            <a:lvl2pPr marL="284400" indent="-17280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200">
                <a:solidFill>
                  <a:schemeClr val="lt1"/>
                </a:solidFill>
                <a:sym typeface="Trebuchet MS" panose="020B0603020202020204" pitchFamily="34" charset="0"/>
              </a:defRPr>
            </a:lvl2pPr>
            <a:lvl3pPr marL="511200" indent="-165600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lang="en-US" sz="1200">
                <a:solidFill>
                  <a:schemeClr val="lt1"/>
                </a:solidFill>
                <a:sym typeface="Trebuchet MS" panose="020B0603020202020204" pitchFamily="34" charset="0"/>
              </a:defRPr>
            </a:lvl3pPr>
            <a:lvl4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​"/>
              <a:defRPr lang="en-US" sz="1600">
                <a:solidFill>
                  <a:schemeClr val="lt1"/>
                </a:solidFill>
                <a:sym typeface="Trebuchet MS" panose="020B0603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​"/>
              <a:defRPr lang="en-US" sz="1600" b="1" smtClean="0">
                <a:solidFill>
                  <a:schemeClr val="lt1"/>
                </a:solidFill>
                <a:sym typeface="Trebuchet MS" panose="020B0603020202020204" pitchFamily="34" charset="0"/>
              </a:defRPr>
            </a:lvl5pPr>
            <a:lvl6pPr marL="269875" indent="-1524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lang="en-US" sz="1600" smtClean="0">
                <a:solidFill>
                  <a:schemeClr val="lt1"/>
                </a:solidFill>
                <a:sym typeface="Trebuchet MS" panose="020B0603020202020204" pitchFamily="34" charset="0"/>
              </a:defRPr>
            </a:lvl6pPr>
            <a:lvl7pPr marL="0" indent="0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​"/>
              <a:defRPr lang="en-US" sz="4400" baseline="0" smtClean="0">
                <a:solidFill>
                  <a:schemeClr val="lt1"/>
                </a:solidFill>
                <a:sym typeface="Trebuchet MS" panose="020B0603020202020204" pitchFamily="34" charset="0"/>
              </a:defRPr>
            </a:lvl7pPr>
            <a:lvl8pPr marL="0" indent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lang="en-US" sz="5400" baseline="0" smtClean="0">
                <a:solidFill>
                  <a:schemeClr val="lt1"/>
                </a:solidFill>
                <a:sym typeface="Trebuchet MS" panose="020B0603020202020204" pitchFamily="34" charset="0"/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Char char="​"/>
              <a:defRPr lang="en-US" sz="2400" baseline="0" dirty="0">
                <a:solidFill>
                  <a:schemeClr val="lt1"/>
                </a:solidFill>
                <a:sym typeface="Trebuchet MS" panose="020B0603020202020204" pitchFamily="34" charset="0"/>
              </a:defRPr>
            </a:lvl9pPr>
          </a:lstStyle>
          <a:p>
            <a:pPr marL="0" lvl="0" indent="0" algn="ctr">
              <a:buSzPts val="2400"/>
            </a:pPr>
            <a:r>
              <a:rPr lang="en-US" sz="2400" dirty="0" smtClean="0">
                <a:sym typeface="Trebuchet MS" panose="020B0603020202020204" pitchFamily="34" charset="0"/>
              </a:rPr>
              <a:t>Thank you</a:t>
            </a:r>
          </a:p>
        </p:txBody>
      </p:sp>
      <p:sp>
        <p:nvSpPr>
          <p:cNvPr id="15" name="Rectangle 122"/>
          <p:cNvSpPr>
            <a:spLocks noChangeArrowheads="1"/>
          </p:cNvSpPr>
          <p:nvPr userDrawn="1"/>
        </p:nvSpPr>
        <p:spPr bwMode="auto">
          <a:xfrm>
            <a:off x="471223" y="5956804"/>
            <a:ext cx="8963554" cy="55562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 tIns="91440" bIns="91440" anchor="ctr"/>
          <a:lstStyle/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1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. Layout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834174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883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2" name="A4Grid"/>
          <p:cNvGrpSpPr/>
          <p:nvPr userDrawn="1"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sp>
          <p:nvSpPr>
            <p:cNvPr id="53" name="Slide edges"/>
            <p:cNvSpPr>
              <a:spLocks noChangeAspect="1"/>
            </p:cNvSpPr>
            <p:nvPr/>
          </p:nvSpPr>
          <p:spPr bwMode="auto">
            <a:xfrm>
              <a:off x="0" y="0"/>
              <a:ext cx="9905999" cy="6858000"/>
            </a:xfrm>
            <a:custGeom>
              <a:avLst/>
              <a:gdLst>
                <a:gd name="T0" fmla="*/ 6024 w 6026"/>
                <a:gd name="T1" fmla="*/ 3394 h 3396"/>
                <a:gd name="T2" fmla="*/ 6024 w 6026"/>
                <a:gd name="T3" fmla="*/ 3391 h 3396"/>
                <a:gd name="T4" fmla="*/ 5 w 6026"/>
                <a:gd name="T5" fmla="*/ 3391 h 3396"/>
                <a:gd name="T6" fmla="*/ 5 w 6026"/>
                <a:gd name="T7" fmla="*/ 5 h 3396"/>
                <a:gd name="T8" fmla="*/ 6021 w 6026"/>
                <a:gd name="T9" fmla="*/ 5 h 3396"/>
                <a:gd name="T10" fmla="*/ 6021 w 6026"/>
                <a:gd name="T11" fmla="*/ 3394 h 3396"/>
                <a:gd name="T12" fmla="*/ 6024 w 6026"/>
                <a:gd name="T13" fmla="*/ 3394 h 3396"/>
                <a:gd name="T14" fmla="*/ 6024 w 6026"/>
                <a:gd name="T15" fmla="*/ 3391 h 3396"/>
                <a:gd name="T16" fmla="*/ 6024 w 6026"/>
                <a:gd name="T17" fmla="*/ 3394 h 3396"/>
                <a:gd name="T18" fmla="*/ 6026 w 6026"/>
                <a:gd name="T19" fmla="*/ 3394 h 3396"/>
                <a:gd name="T20" fmla="*/ 6026 w 6026"/>
                <a:gd name="T21" fmla="*/ 0 h 3396"/>
                <a:gd name="T22" fmla="*/ 0 w 6026"/>
                <a:gd name="T23" fmla="*/ 0 h 3396"/>
                <a:gd name="T24" fmla="*/ 0 w 6026"/>
                <a:gd name="T25" fmla="*/ 3396 h 3396"/>
                <a:gd name="T26" fmla="*/ 6026 w 6026"/>
                <a:gd name="T27" fmla="*/ 3396 h 3396"/>
                <a:gd name="T28" fmla="*/ 6026 w 6026"/>
                <a:gd name="T29" fmla="*/ 3394 h 3396"/>
                <a:gd name="T30" fmla="*/ 6024 w 6026"/>
                <a:gd name="T31" fmla="*/ 3394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26" h="3396">
                  <a:moveTo>
                    <a:pt x="6024" y="3394"/>
                  </a:moveTo>
                  <a:lnTo>
                    <a:pt x="6024" y="3391"/>
                  </a:lnTo>
                  <a:lnTo>
                    <a:pt x="5" y="3391"/>
                  </a:lnTo>
                  <a:lnTo>
                    <a:pt x="5" y="5"/>
                  </a:lnTo>
                  <a:lnTo>
                    <a:pt x="6021" y="5"/>
                  </a:lnTo>
                  <a:lnTo>
                    <a:pt x="6021" y="3394"/>
                  </a:lnTo>
                  <a:lnTo>
                    <a:pt x="6024" y="3394"/>
                  </a:lnTo>
                  <a:lnTo>
                    <a:pt x="6024" y="3391"/>
                  </a:lnTo>
                  <a:lnTo>
                    <a:pt x="6024" y="3394"/>
                  </a:lnTo>
                  <a:lnTo>
                    <a:pt x="6026" y="3394"/>
                  </a:lnTo>
                  <a:lnTo>
                    <a:pt x="6026" y="0"/>
                  </a:lnTo>
                  <a:lnTo>
                    <a:pt x="0" y="0"/>
                  </a:lnTo>
                  <a:lnTo>
                    <a:pt x="0" y="3396"/>
                  </a:lnTo>
                  <a:lnTo>
                    <a:pt x="6026" y="3396"/>
                  </a:lnTo>
                  <a:lnTo>
                    <a:pt x="6026" y="3394"/>
                  </a:lnTo>
                  <a:lnTo>
                    <a:pt x="6024" y="339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  <p:sp>
          <p:nvSpPr>
            <p:cNvPr id="54" name="No-fly zone"/>
            <p:cNvSpPr/>
            <p:nvPr userDrawn="1"/>
          </p:nvSpPr>
          <p:spPr>
            <a:xfrm>
              <a:off x="0" y="0"/>
              <a:ext cx="9906000" cy="6858000"/>
            </a:xfrm>
            <a:custGeom>
              <a:avLst/>
              <a:gdLst>
                <a:gd name="connsiteX0" fmla="*/ 629400 w 9906000"/>
                <a:gd name="connsiteY0" fmla="*/ 622800 h 6858000"/>
                <a:gd name="connsiteX1" fmla="*/ 629400 w 9906000"/>
                <a:gd name="connsiteY1" fmla="*/ 6156000 h 6858000"/>
                <a:gd name="connsiteX2" fmla="*/ 9276600 w 9906000"/>
                <a:gd name="connsiteY2" fmla="*/ 6156000 h 6858000"/>
                <a:gd name="connsiteX3" fmla="*/ 9276600 w 9906000"/>
                <a:gd name="connsiteY3" fmla="*/ 622800 h 6858000"/>
                <a:gd name="connsiteX4" fmla="*/ 0 w 9906000"/>
                <a:gd name="connsiteY4" fmla="*/ 0 h 6858000"/>
                <a:gd name="connsiteX5" fmla="*/ 629400 w 9906000"/>
                <a:gd name="connsiteY5" fmla="*/ 0 h 6858000"/>
                <a:gd name="connsiteX6" fmla="*/ 629400 w 9906000"/>
                <a:gd name="connsiteY6" fmla="*/ 0 h 6858000"/>
                <a:gd name="connsiteX7" fmla="*/ 9276600 w 9906000"/>
                <a:gd name="connsiteY7" fmla="*/ 0 h 6858000"/>
                <a:gd name="connsiteX8" fmla="*/ 9906000 w 9906000"/>
                <a:gd name="connsiteY8" fmla="*/ 0 h 6858000"/>
                <a:gd name="connsiteX9" fmla="*/ 9906000 w 9906000"/>
                <a:gd name="connsiteY9" fmla="*/ 622800 h 6858000"/>
                <a:gd name="connsiteX10" fmla="*/ 9906000 w 9906000"/>
                <a:gd name="connsiteY10" fmla="*/ 6156000 h 6858000"/>
                <a:gd name="connsiteX11" fmla="*/ 9906000 w 9906000"/>
                <a:gd name="connsiteY11" fmla="*/ 6858000 h 6858000"/>
                <a:gd name="connsiteX12" fmla="*/ 9276600 w 9906000"/>
                <a:gd name="connsiteY12" fmla="*/ 6858000 h 6858000"/>
                <a:gd name="connsiteX13" fmla="*/ 629400 w 9906000"/>
                <a:gd name="connsiteY13" fmla="*/ 6858000 h 6858000"/>
                <a:gd name="connsiteX14" fmla="*/ 0 w 9906000"/>
                <a:gd name="connsiteY14" fmla="*/ 6858000 h 6858000"/>
                <a:gd name="connsiteX15" fmla="*/ 0 w 9906000"/>
                <a:gd name="connsiteY15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906000" h="6858000">
                  <a:moveTo>
                    <a:pt x="629400" y="622800"/>
                  </a:moveTo>
                  <a:lnTo>
                    <a:pt x="629400" y="6156000"/>
                  </a:lnTo>
                  <a:lnTo>
                    <a:pt x="9276600" y="6156000"/>
                  </a:lnTo>
                  <a:lnTo>
                    <a:pt x="9276600" y="622800"/>
                  </a:lnTo>
                  <a:close/>
                  <a:moveTo>
                    <a:pt x="0" y="0"/>
                  </a:moveTo>
                  <a:lnTo>
                    <a:pt x="629400" y="0"/>
                  </a:lnTo>
                  <a:lnTo>
                    <a:pt x="629400" y="0"/>
                  </a:lnTo>
                  <a:lnTo>
                    <a:pt x="9276600" y="0"/>
                  </a:lnTo>
                  <a:lnTo>
                    <a:pt x="9906000" y="0"/>
                  </a:lnTo>
                  <a:lnTo>
                    <a:pt x="9906000" y="622800"/>
                  </a:lnTo>
                  <a:lnTo>
                    <a:pt x="9906000" y="6156000"/>
                  </a:lnTo>
                  <a:lnTo>
                    <a:pt x="9906000" y="6858000"/>
                  </a:lnTo>
                  <a:lnTo>
                    <a:pt x="9276600" y="6858000"/>
                  </a:lnTo>
                  <a:lnTo>
                    <a:pt x="629400" y="6858000"/>
                  </a:lnTo>
                  <a:lnTo>
                    <a:pt x="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EFEF">
                <a:alpha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US" sz="1200" dirty="0">
                <a:solidFill>
                  <a:schemeClr val="tx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  <p:sp>
          <p:nvSpPr>
            <p:cNvPr id="57" name="Footnote measure"/>
            <p:cNvSpPr>
              <a:spLocks noChangeArrowheads="1"/>
            </p:cNvSpPr>
            <p:nvPr/>
          </p:nvSpPr>
          <p:spPr bwMode="auto">
            <a:xfrm>
              <a:off x="629400" y="6156016"/>
              <a:ext cx="8647200" cy="378303"/>
            </a:xfrm>
            <a:prstGeom prst="rect">
              <a:avLst/>
            </a:prstGeom>
            <a:solidFill>
              <a:schemeClr val="accent3"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  <p:sp>
          <p:nvSpPr>
            <p:cNvPr id="58" name="Whitespace measure"/>
            <p:cNvSpPr>
              <a:spLocks noChangeArrowheads="1"/>
            </p:cNvSpPr>
            <p:nvPr/>
          </p:nvSpPr>
          <p:spPr bwMode="auto">
            <a:xfrm>
              <a:off x="629400" y="1496705"/>
              <a:ext cx="8647200" cy="583200"/>
            </a:xfrm>
            <a:prstGeom prst="rect">
              <a:avLst/>
            </a:prstGeom>
            <a:solidFill>
              <a:schemeClr val="accent3"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dirty="0"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  <p:grpSp>
          <p:nvGrpSpPr>
            <p:cNvPr id="59" name="Gutter space"/>
            <p:cNvGrpSpPr/>
            <p:nvPr userDrawn="1"/>
          </p:nvGrpSpPr>
          <p:grpSpPr>
            <a:xfrm>
              <a:off x="1140950" y="623086"/>
              <a:ext cx="7624100" cy="5532930"/>
              <a:chOff x="1140950" y="623086"/>
              <a:chExt cx="7624100" cy="5532930"/>
            </a:xfrm>
          </p:grpSpPr>
          <p:sp>
            <p:nvSpPr>
              <p:cNvPr id="89" name="Gutter 11"/>
              <p:cNvSpPr>
                <a:spLocks noChangeArrowheads="1"/>
              </p:cNvSpPr>
              <p:nvPr/>
            </p:nvSpPr>
            <p:spPr bwMode="auto">
              <a:xfrm>
                <a:off x="853645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90" name="Gutter 10"/>
              <p:cNvSpPr>
                <a:spLocks noChangeArrowheads="1"/>
              </p:cNvSpPr>
              <p:nvPr/>
            </p:nvSpPr>
            <p:spPr bwMode="auto">
              <a:xfrm>
                <a:off x="779690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91" name="Gutter 9"/>
              <p:cNvSpPr>
                <a:spLocks noChangeArrowheads="1"/>
              </p:cNvSpPr>
              <p:nvPr/>
            </p:nvSpPr>
            <p:spPr bwMode="auto">
              <a:xfrm>
                <a:off x="705735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92" name="Gutter 8"/>
              <p:cNvSpPr>
                <a:spLocks noChangeArrowheads="1"/>
              </p:cNvSpPr>
              <p:nvPr/>
            </p:nvSpPr>
            <p:spPr bwMode="auto">
              <a:xfrm>
                <a:off x="631780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93" name="Gutter 7"/>
              <p:cNvSpPr>
                <a:spLocks noChangeArrowheads="1"/>
              </p:cNvSpPr>
              <p:nvPr/>
            </p:nvSpPr>
            <p:spPr bwMode="auto">
              <a:xfrm>
                <a:off x="557825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94" name="Gutter 6"/>
              <p:cNvSpPr>
                <a:spLocks noChangeArrowheads="1"/>
              </p:cNvSpPr>
              <p:nvPr/>
            </p:nvSpPr>
            <p:spPr bwMode="auto">
              <a:xfrm>
                <a:off x="483870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95" name="Gutter 5"/>
              <p:cNvSpPr>
                <a:spLocks noChangeArrowheads="1"/>
              </p:cNvSpPr>
              <p:nvPr/>
            </p:nvSpPr>
            <p:spPr bwMode="auto">
              <a:xfrm>
                <a:off x="409915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96" name="Gutter 4"/>
              <p:cNvSpPr>
                <a:spLocks noChangeArrowheads="1"/>
              </p:cNvSpPr>
              <p:nvPr/>
            </p:nvSpPr>
            <p:spPr bwMode="auto">
              <a:xfrm>
                <a:off x="335960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97" name="Gutter 3"/>
              <p:cNvSpPr>
                <a:spLocks noChangeArrowheads="1"/>
              </p:cNvSpPr>
              <p:nvPr/>
            </p:nvSpPr>
            <p:spPr bwMode="auto">
              <a:xfrm>
                <a:off x="262005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98" name="Gutter 2"/>
              <p:cNvSpPr>
                <a:spLocks noChangeArrowheads="1"/>
              </p:cNvSpPr>
              <p:nvPr/>
            </p:nvSpPr>
            <p:spPr bwMode="auto">
              <a:xfrm>
                <a:off x="188050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99" name="Gutter 1"/>
              <p:cNvSpPr>
                <a:spLocks noChangeArrowheads="1"/>
              </p:cNvSpPr>
              <p:nvPr/>
            </p:nvSpPr>
            <p:spPr bwMode="auto">
              <a:xfrm>
                <a:off x="1140950" y="623086"/>
                <a:ext cx="228600" cy="5532930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</p:grpSp>
        <p:grpSp>
          <p:nvGrpSpPr>
            <p:cNvPr id="60" name="Baselines/Anchors"/>
            <p:cNvGrpSpPr>
              <a:grpSpLocks noChangeAspect="1"/>
            </p:cNvGrpSpPr>
            <p:nvPr userDrawn="1"/>
          </p:nvGrpSpPr>
          <p:grpSpPr>
            <a:xfrm>
              <a:off x="0" y="623086"/>
              <a:ext cx="9906000" cy="5532931"/>
              <a:chOff x="0" y="623086"/>
              <a:chExt cx="9906000" cy="5532931"/>
            </a:xfrm>
          </p:grpSpPr>
          <p:sp>
            <p:nvSpPr>
              <p:cNvPr id="69" name="Line 20"/>
              <p:cNvSpPr>
                <a:spLocks noChangeShapeType="1"/>
              </p:cNvSpPr>
              <p:nvPr/>
            </p:nvSpPr>
            <p:spPr bwMode="auto">
              <a:xfrm>
                <a:off x="975" y="6156017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0" name="Line 19"/>
              <p:cNvSpPr>
                <a:spLocks noChangeShapeType="1"/>
              </p:cNvSpPr>
              <p:nvPr/>
            </p:nvSpPr>
            <p:spPr bwMode="auto">
              <a:xfrm>
                <a:off x="975" y="5864812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1" name="Line 18"/>
              <p:cNvSpPr>
                <a:spLocks noChangeShapeType="1"/>
              </p:cNvSpPr>
              <p:nvPr/>
            </p:nvSpPr>
            <p:spPr bwMode="auto">
              <a:xfrm>
                <a:off x="975" y="5573605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2" name="Line 17"/>
              <p:cNvSpPr>
                <a:spLocks noChangeShapeType="1"/>
              </p:cNvSpPr>
              <p:nvPr/>
            </p:nvSpPr>
            <p:spPr bwMode="auto">
              <a:xfrm>
                <a:off x="975" y="5282398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3" name="Line 16"/>
              <p:cNvSpPr>
                <a:spLocks noChangeShapeType="1"/>
              </p:cNvSpPr>
              <p:nvPr/>
            </p:nvSpPr>
            <p:spPr bwMode="auto">
              <a:xfrm>
                <a:off x="975" y="4991191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4" name="Line 15"/>
              <p:cNvSpPr>
                <a:spLocks noChangeShapeType="1"/>
              </p:cNvSpPr>
              <p:nvPr/>
            </p:nvSpPr>
            <p:spPr bwMode="auto">
              <a:xfrm>
                <a:off x="975" y="4699984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5" name="Line 14"/>
              <p:cNvSpPr>
                <a:spLocks noChangeShapeType="1"/>
              </p:cNvSpPr>
              <p:nvPr/>
            </p:nvSpPr>
            <p:spPr bwMode="auto">
              <a:xfrm>
                <a:off x="975" y="4408777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6" name="Line 13"/>
              <p:cNvSpPr>
                <a:spLocks noChangeShapeType="1"/>
              </p:cNvSpPr>
              <p:nvPr/>
            </p:nvSpPr>
            <p:spPr bwMode="auto">
              <a:xfrm>
                <a:off x="975" y="4117570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7" name="Line 12"/>
              <p:cNvSpPr>
                <a:spLocks noChangeShapeType="1"/>
              </p:cNvSpPr>
              <p:nvPr/>
            </p:nvSpPr>
            <p:spPr bwMode="auto">
              <a:xfrm>
                <a:off x="975" y="3826363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8" name="Line 11"/>
              <p:cNvSpPr>
                <a:spLocks noChangeShapeType="1"/>
              </p:cNvSpPr>
              <p:nvPr/>
            </p:nvSpPr>
            <p:spPr bwMode="auto">
              <a:xfrm>
                <a:off x="975" y="3535156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79" name="Line 10"/>
              <p:cNvSpPr>
                <a:spLocks noChangeShapeType="1"/>
              </p:cNvSpPr>
              <p:nvPr/>
            </p:nvSpPr>
            <p:spPr bwMode="auto">
              <a:xfrm>
                <a:off x="975" y="3243949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80" name="Line 9"/>
              <p:cNvSpPr>
                <a:spLocks noChangeShapeType="1"/>
              </p:cNvSpPr>
              <p:nvPr/>
            </p:nvSpPr>
            <p:spPr bwMode="auto">
              <a:xfrm>
                <a:off x="975" y="2952742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81" name="Line 8"/>
              <p:cNvSpPr>
                <a:spLocks noChangeShapeType="1"/>
              </p:cNvSpPr>
              <p:nvPr/>
            </p:nvSpPr>
            <p:spPr bwMode="auto">
              <a:xfrm>
                <a:off x="975" y="2661535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82" name="Line 7"/>
              <p:cNvSpPr>
                <a:spLocks noChangeShapeType="1"/>
              </p:cNvSpPr>
              <p:nvPr/>
            </p:nvSpPr>
            <p:spPr bwMode="auto">
              <a:xfrm>
                <a:off x="975" y="2370328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83" name="Line 6"/>
              <p:cNvSpPr>
                <a:spLocks noChangeShapeType="1"/>
              </p:cNvSpPr>
              <p:nvPr/>
            </p:nvSpPr>
            <p:spPr bwMode="auto">
              <a:xfrm>
                <a:off x="975" y="2079121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84" name="Line 5"/>
              <p:cNvSpPr>
                <a:spLocks noChangeShapeType="1"/>
              </p:cNvSpPr>
              <p:nvPr/>
            </p:nvSpPr>
            <p:spPr bwMode="auto">
              <a:xfrm>
                <a:off x="975" y="1787914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85" name="Line 4"/>
              <p:cNvSpPr>
                <a:spLocks noChangeShapeType="1"/>
              </p:cNvSpPr>
              <p:nvPr/>
            </p:nvSpPr>
            <p:spPr bwMode="auto">
              <a:xfrm>
                <a:off x="975" y="1496707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86" name="Line 3"/>
              <p:cNvSpPr>
                <a:spLocks noChangeShapeType="1"/>
              </p:cNvSpPr>
              <p:nvPr/>
            </p:nvSpPr>
            <p:spPr bwMode="auto">
              <a:xfrm>
                <a:off x="975" y="1205500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87" name="Line 2"/>
              <p:cNvSpPr>
                <a:spLocks noChangeShapeType="1"/>
              </p:cNvSpPr>
              <p:nvPr/>
            </p:nvSpPr>
            <p:spPr bwMode="auto">
              <a:xfrm>
                <a:off x="975" y="914293"/>
                <a:ext cx="9905025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88" name="Line 1"/>
              <p:cNvSpPr>
                <a:spLocks noChangeShapeType="1"/>
              </p:cNvSpPr>
              <p:nvPr/>
            </p:nvSpPr>
            <p:spPr bwMode="auto">
              <a:xfrm>
                <a:off x="0" y="623086"/>
                <a:ext cx="9906000" cy="0"/>
              </a:xfrm>
              <a:prstGeom prst="line">
                <a:avLst/>
              </a:prstGeom>
              <a:noFill/>
              <a:ln w="6350" cap="flat">
                <a:solidFill>
                  <a:srgbClr val="30C1D7">
                    <a:alpha val="40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</p:grpSp>
        <p:grpSp>
          <p:nvGrpSpPr>
            <p:cNvPr id="61" name="Five column measure"/>
            <p:cNvGrpSpPr/>
            <p:nvPr userDrawn="1"/>
          </p:nvGrpSpPr>
          <p:grpSpPr>
            <a:xfrm>
              <a:off x="629400" y="5977077"/>
              <a:ext cx="8647200" cy="66674"/>
              <a:chOff x="629400" y="5977077"/>
              <a:chExt cx="8647200" cy="66674"/>
            </a:xfrm>
          </p:grpSpPr>
          <p:sp>
            <p:nvSpPr>
              <p:cNvPr id="64" name="Column 5"/>
              <p:cNvSpPr>
                <a:spLocks/>
              </p:cNvSpPr>
              <p:nvPr/>
            </p:nvSpPr>
            <p:spPr bwMode="auto">
              <a:xfrm>
                <a:off x="7746600" y="5977077"/>
                <a:ext cx="1530000" cy="66674"/>
              </a:xfrm>
              <a:custGeom>
                <a:avLst/>
                <a:gdLst>
                  <a:gd name="T0" fmla="*/ 0 w 1104"/>
                  <a:gd name="T1" fmla="*/ 0 h 42"/>
                  <a:gd name="T2" fmla="*/ 0 w 1104"/>
                  <a:gd name="T3" fmla="*/ 42 h 42"/>
                  <a:gd name="T4" fmla="*/ 1104 w 1104"/>
                  <a:gd name="T5" fmla="*/ 42 h 42"/>
                  <a:gd name="T6" fmla="*/ 1104 w 1104"/>
                  <a:gd name="T7" fmla="*/ 0 h 42"/>
                  <a:gd name="T8" fmla="*/ 0 w 1104"/>
                  <a:gd name="T9" fmla="*/ 0 h 42"/>
                  <a:gd name="T10" fmla="*/ 0 w 1104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4" h="42">
                    <a:moveTo>
                      <a:pt x="0" y="0"/>
                    </a:moveTo>
                    <a:lnTo>
                      <a:pt x="0" y="42"/>
                    </a:lnTo>
                    <a:lnTo>
                      <a:pt x="1104" y="42"/>
                    </a:lnTo>
                    <a:lnTo>
                      <a:pt x="110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65" name="Column 4"/>
              <p:cNvSpPr>
                <a:spLocks/>
              </p:cNvSpPr>
              <p:nvPr/>
            </p:nvSpPr>
            <p:spPr bwMode="auto">
              <a:xfrm>
                <a:off x="5967300" y="5977077"/>
                <a:ext cx="1530000" cy="66674"/>
              </a:xfrm>
              <a:custGeom>
                <a:avLst/>
                <a:gdLst>
                  <a:gd name="T0" fmla="*/ 0 w 1104"/>
                  <a:gd name="T1" fmla="*/ 0 h 42"/>
                  <a:gd name="T2" fmla="*/ 0 w 1104"/>
                  <a:gd name="T3" fmla="*/ 42 h 42"/>
                  <a:gd name="T4" fmla="*/ 1104 w 1104"/>
                  <a:gd name="T5" fmla="*/ 42 h 42"/>
                  <a:gd name="T6" fmla="*/ 1104 w 1104"/>
                  <a:gd name="T7" fmla="*/ 0 h 42"/>
                  <a:gd name="T8" fmla="*/ 0 w 1104"/>
                  <a:gd name="T9" fmla="*/ 0 h 42"/>
                  <a:gd name="T10" fmla="*/ 0 w 1104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4" h="42">
                    <a:moveTo>
                      <a:pt x="0" y="0"/>
                    </a:moveTo>
                    <a:lnTo>
                      <a:pt x="0" y="42"/>
                    </a:lnTo>
                    <a:lnTo>
                      <a:pt x="1104" y="42"/>
                    </a:lnTo>
                    <a:lnTo>
                      <a:pt x="110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66" name="Column 3"/>
              <p:cNvSpPr>
                <a:spLocks/>
              </p:cNvSpPr>
              <p:nvPr/>
            </p:nvSpPr>
            <p:spPr bwMode="auto">
              <a:xfrm>
                <a:off x="4188000" y="5977077"/>
                <a:ext cx="1530000" cy="66674"/>
              </a:xfrm>
              <a:custGeom>
                <a:avLst/>
                <a:gdLst>
                  <a:gd name="T0" fmla="*/ 0 w 1102"/>
                  <a:gd name="T1" fmla="*/ 0 h 42"/>
                  <a:gd name="T2" fmla="*/ 0 w 1102"/>
                  <a:gd name="T3" fmla="*/ 42 h 42"/>
                  <a:gd name="T4" fmla="*/ 1102 w 1102"/>
                  <a:gd name="T5" fmla="*/ 42 h 42"/>
                  <a:gd name="T6" fmla="*/ 1102 w 1102"/>
                  <a:gd name="T7" fmla="*/ 0 h 42"/>
                  <a:gd name="T8" fmla="*/ 0 w 1102"/>
                  <a:gd name="T9" fmla="*/ 0 h 42"/>
                  <a:gd name="T10" fmla="*/ 0 w 1102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2" h="42">
                    <a:moveTo>
                      <a:pt x="0" y="0"/>
                    </a:moveTo>
                    <a:lnTo>
                      <a:pt x="0" y="42"/>
                    </a:lnTo>
                    <a:lnTo>
                      <a:pt x="1102" y="42"/>
                    </a:lnTo>
                    <a:lnTo>
                      <a:pt x="110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67" name="Column 2"/>
              <p:cNvSpPr>
                <a:spLocks/>
              </p:cNvSpPr>
              <p:nvPr/>
            </p:nvSpPr>
            <p:spPr bwMode="auto">
              <a:xfrm>
                <a:off x="2408700" y="5977077"/>
                <a:ext cx="1530000" cy="66674"/>
              </a:xfrm>
              <a:custGeom>
                <a:avLst/>
                <a:gdLst>
                  <a:gd name="T0" fmla="*/ 0 w 1103"/>
                  <a:gd name="T1" fmla="*/ 0 h 42"/>
                  <a:gd name="T2" fmla="*/ 1103 w 1103"/>
                  <a:gd name="T3" fmla="*/ 0 h 42"/>
                  <a:gd name="T4" fmla="*/ 1103 w 1103"/>
                  <a:gd name="T5" fmla="*/ 42 h 42"/>
                  <a:gd name="T6" fmla="*/ 0 w 1103"/>
                  <a:gd name="T7" fmla="*/ 42 h 42"/>
                  <a:gd name="T8" fmla="*/ 0 w 1103"/>
                  <a:gd name="T9" fmla="*/ 0 h 42"/>
                  <a:gd name="T10" fmla="*/ 0 w 1103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3" h="42">
                    <a:moveTo>
                      <a:pt x="0" y="0"/>
                    </a:moveTo>
                    <a:lnTo>
                      <a:pt x="1103" y="0"/>
                    </a:lnTo>
                    <a:lnTo>
                      <a:pt x="1103" y="42"/>
                    </a:lnTo>
                    <a:lnTo>
                      <a:pt x="0" y="4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  <p:sp>
            <p:nvSpPr>
              <p:cNvPr id="68" name="Column 1"/>
              <p:cNvSpPr>
                <a:spLocks/>
              </p:cNvSpPr>
              <p:nvPr/>
            </p:nvSpPr>
            <p:spPr bwMode="auto">
              <a:xfrm>
                <a:off x="629400" y="5977077"/>
                <a:ext cx="1530000" cy="66674"/>
              </a:xfrm>
              <a:custGeom>
                <a:avLst/>
                <a:gdLst>
                  <a:gd name="T0" fmla="*/ 0 w 1103"/>
                  <a:gd name="T1" fmla="*/ 0 h 42"/>
                  <a:gd name="T2" fmla="*/ 0 w 1103"/>
                  <a:gd name="T3" fmla="*/ 42 h 42"/>
                  <a:gd name="T4" fmla="*/ 1103 w 1103"/>
                  <a:gd name="T5" fmla="*/ 42 h 42"/>
                  <a:gd name="T6" fmla="*/ 1103 w 1103"/>
                  <a:gd name="T7" fmla="*/ 0 h 42"/>
                  <a:gd name="T8" fmla="*/ 0 w 1103"/>
                  <a:gd name="T9" fmla="*/ 0 h 42"/>
                  <a:gd name="T10" fmla="*/ 0 w 1103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3" h="42">
                    <a:moveTo>
                      <a:pt x="0" y="0"/>
                    </a:moveTo>
                    <a:lnTo>
                      <a:pt x="0" y="42"/>
                    </a:lnTo>
                    <a:lnTo>
                      <a:pt x="1103" y="42"/>
                    </a:lnTo>
                    <a:lnTo>
                      <a:pt x="110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endParaRPr>
              </a:p>
            </p:txBody>
          </p:sp>
        </p:grpSp>
        <p:sp>
          <p:nvSpPr>
            <p:cNvPr id="62" name="Live space"/>
            <p:cNvSpPr>
              <a:spLocks/>
            </p:cNvSpPr>
            <p:nvPr userDrawn="1"/>
          </p:nvSpPr>
          <p:spPr>
            <a:xfrm>
              <a:off x="629400" y="2079120"/>
              <a:ext cx="8647200" cy="4078877"/>
            </a:xfrm>
            <a:prstGeom prst="rect">
              <a:avLst/>
            </a:prstGeom>
            <a:noFill/>
            <a:ln w="9525">
              <a:solidFill>
                <a:srgbClr val="E71C57">
                  <a:alpha val="35000"/>
                </a:srgb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90000"/>
                </a:lnSpc>
                <a:spcAft>
                  <a:spcPts val="1000"/>
                </a:spcAft>
              </a:pPr>
              <a:endParaRPr lang="en-US" sz="1200" dirty="0">
                <a:solidFill>
                  <a:schemeClr val="tx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  <p:sp>
          <p:nvSpPr>
            <p:cNvPr id="63" name="Footnote example"/>
            <p:cNvSpPr txBox="1">
              <a:spLocks noChangeAspect="1"/>
            </p:cNvSpPr>
            <p:nvPr userDrawn="1"/>
          </p:nvSpPr>
          <p:spPr>
            <a:xfrm>
              <a:off x="629398" y="5945145"/>
              <a:ext cx="7283401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GB" sz="1000" dirty="0" smtClean="0">
                  <a:solidFill>
                    <a:schemeClr val="bg1">
                      <a:lumMod val="50000"/>
                    </a:schemeClr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1. </a:t>
              </a:r>
              <a:r>
                <a:rPr lang="en-GB" sz="1000" dirty="0" err="1" smtClean="0">
                  <a:solidFill>
                    <a:schemeClr val="bg1">
                      <a:lumMod val="50000"/>
                    </a:schemeClr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xxxx</a:t>
              </a:r>
              <a:r>
                <a:rPr lang="en-GB" sz="1000" dirty="0" smtClean="0">
                  <a:solidFill>
                    <a:schemeClr val="bg1">
                      <a:lumMod val="50000"/>
                    </a:schemeClr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  2. </a:t>
              </a:r>
              <a:r>
                <a:rPr lang="en-GB" sz="1000" dirty="0" err="1" smtClean="0">
                  <a:solidFill>
                    <a:schemeClr val="bg1">
                      <a:lumMod val="50000"/>
                    </a:schemeClr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xxxx</a:t>
              </a:r>
              <a:r>
                <a:rPr lang="en-GB" sz="1000" dirty="0" smtClean="0">
                  <a:solidFill>
                    <a:schemeClr val="bg1">
                      <a:lumMod val="50000"/>
                    </a:schemeClr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  3. </a:t>
              </a:r>
              <a:r>
                <a:rPr lang="en-GB" sz="1000" dirty="0" err="1" smtClean="0">
                  <a:solidFill>
                    <a:schemeClr val="bg1">
                      <a:lumMod val="50000"/>
                    </a:schemeClr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xxxx</a:t>
              </a:r>
              <a:endParaRPr lang="en-GB" sz="1000" dirty="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endParaRPr>
            </a:p>
            <a:p>
              <a:r>
                <a:rPr lang="en-GB" sz="1000" dirty="0" smtClean="0">
                  <a:solidFill>
                    <a:schemeClr val="bg1">
                      <a:lumMod val="50000"/>
                    </a:schemeClr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Note: List footnotes in numerical order. Footnote numbers are not bracketed. Use 10pt font. Do not put a period at the end of the note or the source</a:t>
              </a:r>
            </a:p>
            <a:p>
              <a:r>
                <a:rPr lang="en-GB" sz="1000" dirty="0" smtClean="0">
                  <a:solidFill>
                    <a:schemeClr val="bg1">
                      <a:lumMod val="50000"/>
                    </a:schemeClr>
                  </a:solidFill>
                  <a:latin typeface="Trebuchet MS" panose="020B0603020202020204" pitchFamily="34" charset="0"/>
                  <a:cs typeface="Calibri" panose="020F0502020204030204" pitchFamily="34" charset="0"/>
                  <a:sym typeface="Trebuchet MS" panose="020B0603020202020204" pitchFamily="34" charset="0"/>
                </a:rPr>
                <a:t>Source: Include a source for every chart that you use. Separate sources with a semicolon; BCG-related sources go at the end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6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0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56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one third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57283677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16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3346050" y="0"/>
            <a:ext cx="417600" cy="6858000"/>
          </a:xfrm>
          <a:prstGeom prst="rect">
            <a:avLst/>
          </a:prstGeom>
        </p:spPr>
      </p:pic>
      <p:sp>
        <p:nvSpPr>
          <p:cNvPr id="26" name="PanelGray"/>
          <p:cNvSpPr/>
          <p:nvPr userDrawn="1"/>
        </p:nvSpPr>
        <p:spPr bwMode="white">
          <a:xfrm>
            <a:off x="0" y="0"/>
            <a:ext cx="335784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0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7" name="Date Placeholder 1"/>
          <p:cNvSpPr>
            <a:spLocks noGrp="1"/>
          </p:cNvSpPr>
          <p:nvPr userDrawn="1">
            <p:ph type="dt" sz="half" idx="31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5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7" name="Title 4"/>
          <p:cNvSpPr>
            <a:spLocks noGrp="1"/>
          </p:cNvSpPr>
          <p:nvPr userDrawn="1">
            <p:ph type="title" hasCustomPrompt="1"/>
          </p:nvPr>
        </p:nvSpPr>
        <p:spPr>
          <a:xfrm>
            <a:off x="630000" y="2681103"/>
            <a:ext cx="2474125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8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27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highlight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52385991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4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V="1">
            <a:off x="5805575" y="0"/>
            <a:ext cx="417600" cy="6858000"/>
          </a:xfrm>
          <a:prstGeom prst="rect">
            <a:avLst/>
          </a:prstGeom>
        </p:spPr>
      </p:pic>
      <p:sp>
        <p:nvSpPr>
          <p:cNvPr id="13" name="PanelGray"/>
          <p:cNvSpPr/>
          <p:nvPr userDrawn="1"/>
        </p:nvSpPr>
        <p:spPr bwMode="white">
          <a:xfrm>
            <a:off x="1" y="0"/>
            <a:ext cx="581172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7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/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3" name="Title 3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4948249" cy="3888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1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15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one third">
    <p:bg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88364413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79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2942757" y="0"/>
            <a:ext cx="416951" cy="6858000"/>
          </a:xfrm>
          <a:prstGeom prst="rect">
            <a:avLst/>
          </a:prstGeom>
        </p:spPr>
      </p:pic>
      <p:sp>
        <p:nvSpPr>
          <p:cNvPr id="66" name="PanelGray"/>
          <p:cNvSpPr/>
          <p:nvPr userDrawn="1"/>
        </p:nvSpPr>
        <p:spPr bwMode="white">
          <a:xfrm>
            <a:off x="3360801" y="-1309"/>
            <a:ext cx="6545199" cy="6859309"/>
          </a:xfrm>
          <a:custGeom>
            <a:avLst/>
            <a:gdLst>
              <a:gd name="connsiteX0" fmla="*/ 0 w 6553548"/>
              <a:gd name="connsiteY0" fmla="*/ 0 h 6859309"/>
              <a:gd name="connsiteX1" fmla="*/ 6553548 w 6553548"/>
              <a:gd name="connsiteY1" fmla="*/ 0 h 6859309"/>
              <a:gd name="connsiteX2" fmla="*/ 6553548 w 6553548"/>
              <a:gd name="connsiteY2" fmla="*/ 6859309 h 6859309"/>
              <a:gd name="connsiteX3" fmla="*/ 0 w 6553548"/>
              <a:gd name="connsiteY3" fmla="*/ 6859309 h 6859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53548" h="6859309">
                <a:moveTo>
                  <a:pt x="0" y="0"/>
                </a:moveTo>
                <a:lnTo>
                  <a:pt x="6553548" y="0"/>
                </a:lnTo>
                <a:lnTo>
                  <a:pt x="6553548" y="6859309"/>
                </a:lnTo>
                <a:lnTo>
                  <a:pt x="0" y="685930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lvl="0"/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5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9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1" name="Title 4"/>
          <p:cNvSpPr>
            <a:spLocks noGrp="1"/>
          </p:cNvSpPr>
          <p:nvPr>
            <p:ph type="title" hasCustomPrompt="1"/>
          </p:nvPr>
        </p:nvSpPr>
        <p:spPr>
          <a:xfrm>
            <a:off x="630000" y="2681103"/>
            <a:ext cx="2473200" cy="149579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800"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49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half">
    <p:bg bwMode="grayWhite">
      <p:bgPr>
        <a:gradFill>
          <a:gsLst>
            <a:gs pos="0">
              <a:schemeClr val="tx2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9223582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33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Shadow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8" t="8741" r="101" b="27"/>
          <a:stretch/>
        </p:blipFill>
        <p:spPr bwMode="ltGray">
          <a:xfrm flipH="1">
            <a:off x="4543959" y="0"/>
            <a:ext cx="417600" cy="6858000"/>
          </a:xfrm>
          <a:prstGeom prst="rect">
            <a:avLst/>
          </a:prstGeom>
        </p:spPr>
      </p:pic>
      <p:sp>
        <p:nvSpPr>
          <p:cNvPr id="12" name="PanelGray"/>
          <p:cNvSpPr/>
          <p:nvPr userDrawn="1"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lnSpc>
                <a:spcPct val="90000"/>
              </a:lnSpc>
              <a:spcAft>
                <a:spcPts val="1000"/>
              </a:spcAft>
            </a:pPr>
            <a:endParaRPr lang="en-US" sz="1200" dirty="0">
              <a:solidFill>
                <a:schemeClr val="bg1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3" name="Picture Placeholder 18"/>
          <p:cNvSpPr>
            <a:spLocks noGrp="1"/>
          </p:cNvSpPr>
          <p:nvPr>
            <p:ph type="pic" sz="quarter" idx="14" hasCustomPrompt="1"/>
          </p:nvPr>
        </p:nvSpPr>
        <p:spPr>
          <a:xfrm>
            <a:off x="4952400" y="0"/>
            <a:ext cx="4953600" cy="6858000"/>
          </a:xfrm>
          <a:prstGeom prst="rect">
            <a:avLst/>
          </a:prstGeom>
          <a:noFill/>
        </p:spPr>
        <p:txBody>
          <a:bodyPr lIns="914400" tIns="914400" rIns="914400" bIns="914400"/>
          <a:lstStyle>
            <a:lvl1pPr algn="ctr">
              <a:defRPr sz="1800" baseline="0"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icon below to insert an image or remove this placeholder to use the whitespace in another way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5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Copyright" hidden="1"/>
          <p:cNvSpPr txBox="1"/>
          <p:nvPr userDrawn="1"/>
        </p:nvSpPr>
        <p:spPr>
          <a:xfrm rot="16200000">
            <a:off x="7199336" y="3922498"/>
            <a:ext cx="5133975" cy="9695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Copyright © 2019 by The Boston Consulting Group,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 bwMode="black">
          <a:xfrm>
            <a:off x="629999" y="1785600"/>
            <a:ext cx="3469151" cy="3286800"/>
          </a:xfrm>
          <a:prstGeom prst="rect">
            <a:avLst/>
          </a:prstGeom>
          <a:noFill/>
        </p:spPr>
        <p:txBody>
          <a:bodyPr wrap="square" lIns="0" tIns="0" rIns="320040" bIns="0" anchor="ctr">
            <a:noAutofit/>
          </a:bodyPr>
          <a:lstStyle>
            <a:lvl1pPr>
              <a:defRPr sz="3200">
                <a:solidFill>
                  <a:schemeClr val="bg1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7" name="FooterSimple" hidden="1"/>
          <p:cNvSpPr txBox="1"/>
          <p:nvPr userDrawn="1">
            <p:custDataLst>
              <p:tags r:id="rId3"/>
            </p:custDataLst>
          </p:nvPr>
        </p:nvSpPr>
        <p:spPr>
          <a:xfrm rot="16200000">
            <a:off x="8274653" y="5117885"/>
            <a:ext cx="2743200" cy="96950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20190521_2130_Konkurs.pptx</a:t>
            </a:r>
            <a:endParaRPr lang="en-US" sz="7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52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vmlDrawing" Target="../drawings/vmlDrawing1.vml"/><Relationship Id="rId5" Type="http://schemas.openxmlformats.org/officeDocument/2006/relationships/slideLayout" Target="../slideLayouts/slideLayout5.xml"/><Relationship Id="rId61" Type="http://schemas.openxmlformats.org/officeDocument/2006/relationships/image" Target="../media/image1.emf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tags" Target="../tags/tag2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59"/>
            </p:custDataLst>
            <p:extLst>
              <p:ext uri="{D42A27DB-BD31-4B8C-83A1-F6EECF244321}">
                <p14:modId xmlns:p14="http://schemas.microsoft.com/office/powerpoint/2010/main" val="1606839941"/>
              </p:ext>
            </p:extLst>
          </p:nvPr>
        </p:nvGraphicFramePr>
        <p:xfrm>
          <a:off x="1291" y="1589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63" name="think-cell Slide" r:id="rId60" imgW="270" imgH="270" progId="TCLayout.ActiveDocument.1">
                  <p:embed/>
                </p:oleObj>
              </mc:Choice>
              <mc:Fallback>
                <p:oleObj name="think-cell Slide" r:id="rId6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1"/>
                      <a:stretch>
                        <a:fillRect/>
                      </a:stretch>
                    </p:blipFill>
                    <p:spPr>
                      <a:xfrm>
                        <a:off x="1291" y="1589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age"/>
          <p:cNvSpPr txBox="1"/>
          <p:nvPr userDrawn="1"/>
        </p:nvSpPr>
        <p:spPr>
          <a:xfrm>
            <a:off x="8953200" y="6405036"/>
            <a:ext cx="309563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ea typeface="+mn-ea"/>
                <a:cs typeface="Calibri" panose="020F0502020204030204" pitchFamily="34" charset="0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  <a:ea typeface="+mn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912800" y="6405036"/>
            <a:ext cx="1033200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30000" y="2080800"/>
            <a:ext cx="8647200" cy="3787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Level six</a:t>
            </a:r>
          </a:p>
          <a:p>
            <a:pPr lvl="6"/>
            <a:r>
              <a:rPr lang="en-US" dirty="0"/>
              <a:t>Level seven</a:t>
            </a:r>
          </a:p>
          <a:p>
            <a:pPr lvl="7"/>
            <a:r>
              <a:rPr lang="en-US" dirty="0"/>
              <a:t>Level eight</a:t>
            </a:r>
          </a:p>
          <a:p>
            <a:pPr lvl="8"/>
            <a:r>
              <a:rPr lang="en-US" dirty="0"/>
              <a:t>Level nine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30000" y="622800"/>
            <a:ext cx="8647200" cy="3323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33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72" r:id="rId1"/>
    <p:sldLayoutId id="2147485086" r:id="rId2"/>
    <p:sldLayoutId id="2147485158" r:id="rId3"/>
    <p:sldLayoutId id="2147485113" r:id="rId4"/>
    <p:sldLayoutId id="2147485114" r:id="rId5"/>
    <p:sldLayoutId id="2147485154" r:id="rId6"/>
    <p:sldLayoutId id="2147485161" r:id="rId7"/>
    <p:sldLayoutId id="2147485149" r:id="rId8"/>
    <p:sldLayoutId id="2147485087" r:id="rId9"/>
    <p:sldLayoutId id="2147485112" r:id="rId10"/>
    <p:sldLayoutId id="2147485155" r:id="rId11"/>
    <p:sldLayoutId id="2147485163" r:id="rId12"/>
    <p:sldLayoutId id="2147485109" r:id="rId13"/>
    <p:sldLayoutId id="2147485164" r:id="rId14"/>
    <p:sldLayoutId id="2147485110" r:id="rId15"/>
    <p:sldLayoutId id="2147485165" r:id="rId16"/>
    <p:sldLayoutId id="2147485156" r:id="rId17"/>
    <p:sldLayoutId id="2147485166" r:id="rId18"/>
    <p:sldLayoutId id="2147485108" r:id="rId19"/>
    <p:sldLayoutId id="2147485107" r:id="rId20"/>
    <p:sldLayoutId id="2147485106" r:id="rId21"/>
    <p:sldLayoutId id="2147485090" r:id="rId22"/>
    <p:sldLayoutId id="2147485091" r:id="rId23"/>
    <p:sldLayoutId id="2147485092" r:id="rId24"/>
    <p:sldLayoutId id="2147485093" r:id="rId25"/>
    <p:sldLayoutId id="2147485173" r:id="rId26"/>
    <p:sldLayoutId id="2147485160" r:id="rId27"/>
    <p:sldLayoutId id="2147485174" r:id="rId28"/>
    <p:sldLayoutId id="2147485119" r:id="rId29"/>
    <p:sldLayoutId id="2147485137" r:id="rId30"/>
    <p:sldLayoutId id="2147485120" r:id="rId31"/>
    <p:sldLayoutId id="2147485121" r:id="rId32"/>
    <p:sldLayoutId id="2147485141" r:id="rId33"/>
    <p:sldLayoutId id="2147485162" r:id="rId34"/>
    <p:sldLayoutId id="2147485139" r:id="rId35"/>
    <p:sldLayoutId id="2147485140" r:id="rId36"/>
    <p:sldLayoutId id="2147485122" r:id="rId37"/>
    <p:sldLayoutId id="2147485123" r:id="rId38"/>
    <p:sldLayoutId id="2147485151" r:id="rId39"/>
    <p:sldLayoutId id="2147485167" r:id="rId40"/>
    <p:sldLayoutId id="2147485127" r:id="rId41"/>
    <p:sldLayoutId id="2147485168" r:id="rId42"/>
    <p:sldLayoutId id="2147485126" r:id="rId43"/>
    <p:sldLayoutId id="2147485169" r:id="rId44"/>
    <p:sldLayoutId id="2147485153" r:id="rId45"/>
    <p:sldLayoutId id="2147485170" r:id="rId46"/>
    <p:sldLayoutId id="2147485128" r:id="rId47"/>
    <p:sldLayoutId id="2147485129" r:id="rId48"/>
    <p:sldLayoutId id="2147485130" r:id="rId49"/>
    <p:sldLayoutId id="2147485131" r:id="rId50"/>
    <p:sldLayoutId id="2147485171" r:id="rId51"/>
    <p:sldLayoutId id="2147485133" r:id="rId52"/>
    <p:sldLayoutId id="2147485144" r:id="rId53"/>
    <p:sldLayoutId id="2147485134" r:id="rId54"/>
    <p:sldLayoutId id="2147485175" r:id="rId55"/>
    <p:sldLayoutId id="2147485147" r:id="rId56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2"/>
          </a:solidFill>
          <a:latin typeface="Trebuchet MS" panose="020B0603020202020204" pitchFamily="34" charset="0"/>
          <a:ea typeface="+mj-ea"/>
          <a:cs typeface="Calibri" panose="020F0502020204030204" pitchFamily="34" charset="0"/>
          <a:sym typeface="Trebuchet MS" panose="020B0603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300"/>
        </a:spcAft>
        <a:buFont typeface="Arial" panose="020B0604020202020204" pitchFamily="34" charset="0"/>
        <a:buChar char="​"/>
        <a:defRPr lang="en-US" sz="1200" kern="1200">
          <a:solidFill>
            <a:schemeClr val="tx1"/>
          </a:solidFill>
          <a:latin typeface="Trebuchet MS" panose="020B0603020202020204" pitchFamily="34" charset="0"/>
          <a:ea typeface="+mn-ea"/>
          <a:cs typeface="Calibri" panose="020F0502020204030204" pitchFamily="34" charset="0"/>
          <a:sym typeface="Trebuchet MS" panose="020B0603020202020204" pitchFamily="34" charset="0"/>
        </a:defRPr>
      </a:lvl1pPr>
      <a:lvl2pPr marL="284400" indent="-1728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chemeClr val="tx2"/>
        </a:buClr>
        <a:buFont typeface="Arial" panose="020B0604020202020204" pitchFamily="34" charset="0"/>
        <a:buChar char="•"/>
        <a:defRPr lang="en-US" sz="1200" kern="1200">
          <a:solidFill>
            <a:schemeClr val="tx1"/>
          </a:solidFill>
          <a:latin typeface="Trebuchet MS" panose="020B0603020202020204" pitchFamily="34" charset="0"/>
          <a:ea typeface="+mn-ea"/>
          <a:cs typeface="Calibri" panose="020F0502020204030204" pitchFamily="34" charset="0"/>
          <a:sym typeface="Trebuchet MS" panose="020B0603020202020204" pitchFamily="34" charset="0"/>
        </a:defRPr>
      </a:lvl2pPr>
      <a:lvl3pPr marL="511200" indent="-1656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chemeClr val="tx2"/>
        </a:buClr>
        <a:buFont typeface="Trebuchet MS" panose="020B0603020202020204" pitchFamily="34" charset="0"/>
        <a:buChar char="–"/>
        <a:defRPr lang="en-US" sz="1200" kern="1200">
          <a:solidFill>
            <a:schemeClr val="tx1"/>
          </a:solidFill>
          <a:latin typeface="Trebuchet MS" panose="020B0603020202020204" pitchFamily="34" charset="0"/>
          <a:ea typeface="+mn-ea"/>
          <a:cs typeface="Calibri" panose="020F0502020204030204" pitchFamily="34" charset="0"/>
          <a:sym typeface="Trebuchet MS" panose="020B0603020202020204" pitchFamily="34" charset="0"/>
        </a:defRPr>
      </a:lvl3pPr>
      <a:lvl4pPr marL="0" indent="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tx2"/>
        </a:buClr>
        <a:buFont typeface="Arial" panose="020B0604020202020204" pitchFamily="34" charset="0"/>
        <a:buChar char="​"/>
        <a:defRPr lang="en-US" sz="1600" kern="1200">
          <a:solidFill>
            <a:schemeClr val="tx2"/>
          </a:solidFill>
          <a:latin typeface="Trebuchet MS" panose="020B0603020202020204" pitchFamily="34" charset="0"/>
          <a:ea typeface="+mn-ea"/>
          <a:cs typeface="Calibri" panose="020F0502020204030204" pitchFamily="34" charset="0"/>
          <a:sym typeface="Trebuchet MS" panose="020B0603020202020204" pitchFamily="34" charset="0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Tx/>
        <a:buFont typeface="Arial" panose="020B0604020202020204" pitchFamily="34" charset="0"/>
        <a:buChar char="​"/>
        <a:defRPr lang="en-US" sz="1600" b="1" kern="1200" smtClean="0">
          <a:solidFill>
            <a:schemeClr val="tx1"/>
          </a:solidFill>
          <a:latin typeface="Trebuchet MS" panose="020B0603020202020204" pitchFamily="34" charset="0"/>
          <a:ea typeface="+mn-ea"/>
          <a:cs typeface="Calibri" panose="020F0502020204030204" pitchFamily="34" charset="0"/>
          <a:sym typeface="Trebuchet MS" panose="020B0603020202020204" pitchFamily="34" charset="0"/>
        </a:defRPr>
      </a:lvl5pPr>
      <a:lvl6pPr marL="269875" indent="-1524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lang="en-US" sz="1600" kern="1200" smtClean="0">
          <a:solidFill>
            <a:schemeClr val="tx1"/>
          </a:solidFill>
          <a:latin typeface="Trebuchet MS" panose="020B0603020202020204" pitchFamily="34" charset="0"/>
          <a:ea typeface="+mn-ea"/>
          <a:cs typeface="Calibri" panose="020F0502020204030204" pitchFamily="34" charset="0"/>
          <a:sym typeface="Trebuchet MS" panose="020B0603020202020204" pitchFamily="34" charset="0"/>
        </a:defRPr>
      </a:lvl6pPr>
      <a:lvl7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900"/>
        </a:spcAft>
        <a:buFont typeface="Arial" panose="020B0604020202020204" pitchFamily="34" charset="0"/>
        <a:buChar char="​"/>
        <a:defRPr lang="en-US" sz="4400" kern="1200" baseline="0" smtClean="0">
          <a:solidFill>
            <a:schemeClr val="tx1"/>
          </a:solidFill>
          <a:latin typeface="Trebuchet MS" panose="020B0603020202020204" pitchFamily="34" charset="0"/>
          <a:ea typeface="+mn-ea"/>
          <a:cs typeface="Calibri" panose="020F0502020204030204" pitchFamily="34" charset="0"/>
          <a:sym typeface="Trebuchet MS" panose="020B0603020202020204" pitchFamily="34" charset="0"/>
        </a:defRPr>
      </a:lvl7pPr>
      <a:lvl8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0"/>
        </a:spcAft>
        <a:buFont typeface="Arial" panose="020B0604020202020204" pitchFamily="34" charset="0"/>
        <a:buChar char="​"/>
        <a:defRPr lang="en-US" sz="5400" kern="1200" baseline="0" smtClean="0">
          <a:solidFill>
            <a:schemeClr val="tx2"/>
          </a:solidFill>
          <a:latin typeface="Trebuchet MS" panose="020B0603020202020204" pitchFamily="34" charset="0"/>
          <a:ea typeface="+mn-ea"/>
          <a:cs typeface="Calibri" panose="020F0502020204030204" pitchFamily="34" charset="0"/>
          <a:sym typeface="Trebuchet MS" panose="020B0603020202020204" pitchFamily="34" charset="0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Char char="​"/>
        <a:defRPr lang="en-US" sz="2400" kern="1200" baseline="0" dirty="0">
          <a:solidFill>
            <a:schemeClr val="tx2"/>
          </a:solidFill>
          <a:latin typeface="Trebuchet MS" panose="020B0603020202020204" pitchFamily="34" charset="0"/>
          <a:ea typeface="+mn-ea"/>
          <a:cs typeface="Calibri" panose="020F0502020204030204" pitchFamily="34" charset="0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10" userDrawn="1">
          <p15:clr>
            <a:srgbClr val="F26B43"/>
          </p15:clr>
        </p15:guide>
        <p15:guide id="2" pos="395" userDrawn="1">
          <p15:clr>
            <a:srgbClr val="F26B43"/>
          </p15:clr>
        </p15:guide>
        <p15:guide id="3" pos="5845" userDrawn="1">
          <p15:clr>
            <a:srgbClr val="F26B43"/>
          </p15:clr>
        </p15:guide>
        <p15:guide id="4" orient="horz" pos="387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vmlDrawing" Target="../drawings/vmlDrawing58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58.bin"/><Relationship Id="rId4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Object 67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4440949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144" name="think-cell Slide" r:id="rId5" imgW="415" imgH="416" progId="TCLayout.ActiveDocument.1">
                  <p:embed/>
                </p:oleObj>
              </mc:Choice>
              <mc:Fallback>
                <p:oleObj name="think-cell Slide" r:id="rId5" imgW="415" imgH="416" progId="TCLayout.ActiveDocument.1">
                  <p:embed/>
                  <p:pic>
                    <p:nvPicPr>
                      <p:cNvPr id="68" name="Object 6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Rectangle 66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bg1"/>
              </a:solidFill>
              <a:latin typeface="Trebuchet MS" panose="020B0603020202020204" pitchFamily="34" charset="0"/>
              <a:ea typeface="+mj-ea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00" y="290289"/>
            <a:ext cx="8647200" cy="332399"/>
          </a:xfrm>
        </p:spPr>
        <p:txBody>
          <a:bodyPr/>
          <a:lstStyle/>
          <a:p>
            <a:r>
              <a:rPr lang="ru-RU" dirty="0" smtClean="0"/>
              <a:t>План проведения Конкурса-2019 – с 15.07 до 25.01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34215" y="1058524"/>
            <a:ext cx="459456" cy="2095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ru-RU" sz="1000" dirty="0" err="1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июн</a:t>
            </a:r>
            <a:endParaRPr lang="en-US" sz="1000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5848" y="1058524"/>
            <a:ext cx="459456" cy="2095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ru-RU" sz="1000" dirty="0" err="1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июл</a:t>
            </a:r>
            <a:endParaRPr lang="en-US" sz="1000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7481" y="1058524"/>
            <a:ext cx="459456" cy="2095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ru-RU" sz="1000" dirty="0" err="1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авг</a:t>
            </a:r>
            <a:endParaRPr lang="en-US" sz="1000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9114" y="1058524"/>
            <a:ext cx="459456" cy="2095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ru-RU" sz="1000" dirty="0" err="1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сент</a:t>
            </a:r>
            <a:endParaRPr lang="en-US" sz="1000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00747" y="1058524"/>
            <a:ext cx="459456" cy="2095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ru-RU" sz="1000" dirty="0" err="1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окт</a:t>
            </a:r>
            <a:endParaRPr lang="en-US" sz="1000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92380" y="1058524"/>
            <a:ext cx="459456" cy="2095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ru-RU" sz="1000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ноя</a:t>
            </a:r>
            <a:endParaRPr lang="en-US" sz="1000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84013" y="1058524"/>
            <a:ext cx="459456" cy="2095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ru-RU" sz="1000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дек</a:t>
            </a:r>
            <a:endParaRPr lang="en-US" sz="1000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75648" y="1058524"/>
            <a:ext cx="459456" cy="2095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ru-RU" sz="1000" dirty="0" err="1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янв</a:t>
            </a:r>
            <a:endParaRPr lang="en-US" sz="1000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634215" y="1058524"/>
            <a:ext cx="6438900" cy="0"/>
          </a:xfrm>
          <a:prstGeom prst="line">
            <a:avLst/>
          </a:prstGeom>
          <a:ln w="9525" cap="rnd" cmpd="sng" algn="ctr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34215" y="769900"/>
            <a:ext cx="459456" cy="2095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ru-RU" sz="1000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2019</a:t>
            </a:r>
            <a:endParaRPr lang="en-US" sz="1000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75648" y="769900"/>
            <a:ext cx="459456" cy="2095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ru-RU" sz="1000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2020</a:t>
            </a:r>
            <a:endParaRPr lang="en-US" sz="1000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634215" y="1242374"/>
            <a:ext cx="0" cy="86025"/>
          </a:xfrm>
          <a:prstGeom prst="line">
            <a:avLst/>
          </a:prstGeom>
          <a:ln w="9525" cap="rnd">
            <a:solidFill>
              <a:schemeClr val="accent5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408915" y="1300988"/>
            <a:ext cx="0" cy="27411"/>
          </a:xfrm>
          <a:prstGeom prst="line">
            <a:avLst/>
          </a:prstGeom>
          <a:ln w="9525" cap="rnd">
            <a:solidFill>
              <a:schemeClr val="accent5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634215" y="1328399"/>
            <a:ext cx="6660000" cy="0"/>
          </a:xfrm>
          <a:prstGeom prst="line">
            <a:avLst/>
          </a:prstGeom>
          <a:ln w="9525" cap="rnd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183615" y="1300988"/>
            <a:ext cx="0" cy="27411"/>
          </a:xfrm>
          <a:prstGeom prst="line">
            <a:avLst/>
          </a:prstGeom>
          <a:ln w="9525" cap="rnd">
            <a:solidFill>
              <a:schemeClr val="accent5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958315" y="1300988"/>
            <a:ext cx="0" cy="27411"/>
          </a:xfrm>
          <a:prstGeom prst="line">
            <a:avLst/>
          </a:prstGeom>
          <a:ln w="9525" cap="rnd">
            <a:solidFill>
              <a:schemeClr val="accent5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733015" y="1300988"/>
            <a:ext cx="0" cy="27411"/>
          </a:xfrm>
          <a:prstGeom prst="line">
            <a:avLst/>
          </a:prstGeom>
          <a:ln w="9525" cap="rnd">
            <a:solidFill>
              <a:schemeClr val="accent5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507715" y="1300988"/>
            <a:ext cx="0" cy="27411"/>
          </a:xfrm>
          <a:prstGeom prst="line">
            <a:avLst/>
          </a:prstGeom>
          <a:ln w="9525" cap="rnd">
            <a:solidFill>
              <a:schemeClr val="accent5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282415" y="1300988"/>
            <a:ext cx="0" cy="27411"/>
          </a:xfrm>
          <a:prstGeom prst="line">
            <a:avLst/>
          </a:prstGeom>
          <a:ln w="9525" cap="rnd">
            <a:solidFill>
              <a:schemeClr val="accent5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057115" y="1242374"/>
            <a:ext cx="0" cy="86025"/>
          </a:xfrm>
          <a:prstGeom prst="line">
            <a:avLst/>
          </a:prstGeom>
          <a:ln w="9525" cap="rnd">
            <a:solidFill>
              <a:schemeClr val="accent5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30000" y="1598273"/>
            <a:ext cx="2023156" cy="4308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Региональный</a:t>
            </a:r>
            <a:b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</a:b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этап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0000" y="2058576"/>
            <a:ext cx="2023156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Подача практик лидеров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9999" y="3115608"/>
            <a:ext cx="2221265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noProof="0" dirty="0" smtClean="0">
                <a:solidFill>
                  <a:srgbClr val="777777"/>
                </a:solidFill>
                <a:latin typeface="+mj-lt"/>
                <a:cs typeface="Arial"/>
              </a:rPr>
              <a:t>Итоги региональной комиссии</a:t>
            </a:r>
            <a:endParaRPr kumimoji="0" lang="ru-RU" sz="1200" i="0" u="none" strike="noStrike" kern="1200" cap="none" spc="0" normalizeH="0" noProof="0" dirty="0" smtClean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0000" y="4109932"/>
            <a:ext cx="2023156" cy="4308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Открытое </a:t>
            </a:r>
          </a:p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голосование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30000" y="4557535"/>
            <a:ext cx="2023156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Голосование регионов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30000" y="4854167"/>
            <a:ext cx="2023156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Голосование жюри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0000" y="5246049"/>
            <a:ext cx="2023156" cy="4308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Выбор </a:t>
            </a:r>
          </a:p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345782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победителей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30000" y="5693652"/>
            <a:ext cx="2023156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Голосование поп. совета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796265" y="1681954"/>
            <a:ext cx="1936750" cy="263526"/>
          </a:xfrm>
          <a:prstGeom prst="rect">
            <a:avLst/>
          </a:prstGeom>
          <a:solidFill>
            <a:schemeClr val="tx2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796265" y="2019146"/>
            <a:ext cx="1162050" cy="263526"/>
          </a:xfrm>
          <a:prstGeom prst="rect">
            <a:avLst/>
          </a:prstGeom>
          <a:solidFill>
            <a:srgbClr val="D9D9D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958315" y="3134366"/>
            <a:ext cx="263915" cy="263526"/>
          </a:xfrm>
          <a:prstGeom prst="rect">
            <a:avLst/>
          </a:prstGeom>
          <a:solidFill>
            <a:srgbClr val="D9D9D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733015" y="4193612"/>
            <a:ext cx="1936750" cy="263526"/>
          </a:xfrm>
          <a:prstGeom prst="rect">
            <a:avLst/>
          </a:prstGeom>
          <a:solidFill>
            <a:schemeClr val="tx2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733015" y="4518105"/>
            <a:ext cx="774700" cy="263526"/>
          </a:xfrm>
          <a:prstGeom prst="rect">
            <a:avLst/>
          </a:prstGeom>
          <a:solidFill>
            <a:srgbClr val="D9D9D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669764" y="5329729"/>
            <a:ext cx="1624451" cy="263526"/>
          </a:xfrm>
          <a:prstGeom prst="rect">
            <a:avLst/>
          </a:prstGeom>
          <a:solidFill>
            <a:schemeClr val="tx2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630000" y="4024741"/>
            <a:ext cx="8501300" cy="0"/>
          </a:xfrm>
          <a:prstGeom prst="line">
            <a:avLst/>
          </a:prstGeom>
          <a:ln w="9525" cap="rnd">
            <a:solidFill>
              <a:schemeClr val="accent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30000" y="5161391"/>
            <a:ext cx="8501300" cy="0"/>
          </a:xfrm>
          <a:prstGeom prst="line">
            <a:avLst/>
          </a:prstGeom>
          <a:ln w="9525" cap="rnd">
            <a:solidFill>
              <a:schemeClr val="accent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507715" y="4814737"/>
            <a:ext cx="1162050" cy="263526"/>
          </a:xfrm>
          <a:prstGeom prst="rect">
            <a:avLst/>
          </a:prstGeom>
          <a:solidFill>
            <a:srgbClr val="D9D9D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6" name="5-Point Star 45"/>
          <p:cNvSpPr/>
          <p:nvPr/>
        </p:nvSpPr>
        <p:spPr>
          <a:xfrm>
            <a:off x="9017491" y="5965674"/>
            <a:ext cx="234950" cy="234950"/>
          </a:xfrm>
          <a:prstGeom prst="star5">
            <a:avLst>
              <a:gd name="adj" fmla="val 31838"/>
              <a:gd name="hf" fmla="val 105146"/>
              <a:gd name="vf" fmla="val 110557"/>
            </a:avLst>
          </a:prstGeom>
          <a:solidFill>
            <a:srgbClr val="E71C57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0000" y="5990816"/>
            <a:ext cx="2023156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Награждение на РИФ-2020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669765" y="5654222"/>
            <a:ext cx="863600" cy="263526"/>
          </a:xfrm>
          <a:prstGeom prst="rect">
            <a:avLst/>
          </a:prstGeom>
          <a:solidFill>
            <a:srgbClr val="D9D9D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630000" y="6393291"/>
            <a:ext cx="8501300" cy="0"/>
          </a:xfrm>
          <a:prstGeom prst="line">
            <a:avLst/>
          </a:prstGeom>
          <a:ln w="9525" cap="rnd">
            <a:solidFill>
              <a:schemeClr val="accent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523618" y="1752162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15.07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33015" y="1752162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30</a:t>
            </a:r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.09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958315" y="2089353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31.08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22230" y="3195977"/>
            <a:ext cx="269459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10.09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669765" y="4884944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>
                <a:solidFill>
                  <a:srgbClr val="777777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15.12</a:t>
            </a:r>
            <a:endParaRPr lang="en-US" sz="800" i="1" dirty="0">
              <a:solidFill>
                <a:srgbClr val="777777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17395" y="4588313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31.10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669765" y="4263819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15.12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33365" y="5724430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25.01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32350" y="2089353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15.07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694400" y="3204574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01</a:t>
            </a:r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.09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469100" y="4263819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01</a:t>
            </a:r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.10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469100" y="4588313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>
                <a:solidFill>
                  <a:srgbClr val="777777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01.10</a:t>
            </a:r>
            <a:endParaRPr lang="en-US" sz="800" i="1" dirty="0">
              <a:solidFill>
                <a:srgbClr val="777777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205585" y="4884944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01.11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405849" y="5399938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16.12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405850" y="5724430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>
                <a:solidFill>
                  <a:srgbClr val="777777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16.12</a:t>
            </a:r>
            <a:endParaRPr lang="en-US" sz="800" i="1" dirty="0">
              <a:solidFill>
                <a:srgbClr val="777777"/>
              </a:solidFill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70" name="NavigationTriangle"/>
          <p:cNvSpPr/>
          <p:nvPr/>
        </p:nvSpPr>
        <p:spPr>
          <a:xfrm rot="16200000">
            <a:off x="8830165" y="-21446"/>
            <a:ext cx="1054387" cy="1097280"/>
          </a:xfrm>
          <a:prstGeom prst="triangle">
            <a:avLst>
              <a:gd name="adj" fmla="val 100000"/>
            </a:avLst>
          </a:prstGeom>
          <a:solidFill>
            <a:srgbClr val="345782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71" name="NavigationIcon"/>
          <p:cNvSpPr>
            <a:spLocks noChangeAspect="1"/>
          </p:cNvSpPr>
          <p:nvPr/>
        </p:nvSpPr>
        <p:spPr bwMode="auto">
          <a:xfrm>
            <a:off x="9391724" y="132877"/>
            <a:ext cx="391401" cy="365760"/>
          </a:xfrm>
          <a:custGeom>
            <a:avLst/>
            <a:gdLst>
              <a:gd name="connsiteX0" fmla="*/ 348430 w 1167069"/>
              <a:gd name="connsiteY0" fmla="*/ 1058863 h 1090613"/>
              <a:gd name="connsiteX1" fmla="*/ 818638 w 1167069"/>
              <a:gd name="connsiteY1" fmla="*/ 1058863 h 1090613"/>
              <a:gd name="connsiteX2" fmla="*/ 834359 w 1167069"/>
              <a:gd name="connsiteY2" fmla="*/ 1074738 h 1090613"/>
              <a:gd name="connsiteX3" fmla="*/ 818638 w 1167069"/>
              <a:gd name="connsiteY3" fmla="*/ 1090613 h 1090613"/>
              <a:gd name="connsiteX4" fmla="*/ 348430 w 1167069"/>
              <a:gd name="connsiteY4" fmla="*/ 1090613 h 1090613"/>
              <a:gd name="connsiteX5" fmla="*/ 332709 w 1167069"/>
              <a:gd name="connsiteY5" fmla="*/ 1074738 h 1090613"/>
              <a:gd name="connsiteX6" fmla="*/ 348430 w 1167069"/>
              <a:gd name="connsiteY6" fmla="*/ 1058863 h 1090613"/>
              <a:gd name="connsiteX7" fmla="*/ 1048802 w 1167069"/>
              <a:gd name="connsiteY7" fmla="*/ 82550 h 1090613"/>
              <a:gd name="connsiteX8" fmla="*/ 1074627 w 1167069"/>
              <a:gd name="connsiteY8" fmla="*/ 82550 h 1090613"/>
              <a:gd name="connsiteX9" fmla="*/ 1075345 w 1167069"/>
              <a:gd name="connsiteY9" fmla="*/ 82550 h 1090613"/>
              <a:gd name="connsiteX10" fmla="*/ 1145649 w 1167069"/>
              <a:gd name="connsiteY10" fmla="*/ 115358 h 1090613"/>
              <a:gd name="connsiteX11" fmla="*/ 1166453 w 1167069"/>
              <a:gd name="connsiteY11" fmla="*/ 189534 h 1090613"/>
              <a:gd name="connsiteX12" fmla="*/ 992128 w 1167069"/>
              <a:gd name="connsiteY12" fmla="*/ 524749 h 1090613"/>
              <a:gd name="connsiteX13" fmla="*/ 923259 w 1167069"/>
              <a:gd name="connsiteY13" fmla="*/ 574675 h 1090613"/>
              <a:gd name="connsiteX14" fmla="*/ 949085 w 1167069"/>
              <a:gd name="connsiteY14" fmla="*/ 517617 h 1090613"/>
              <a:gd name="connsiteX15" fmla="*/ 974194 w 1167069"/>
              <a:gd name="connsiteY15" fmla="*/ 499787 h 1090613"/>
              <a:gd name="connsiteX16" fmla="*/ 974194 w 1167069"/>
              <a:gd name="connsiteY16" fmla="*/ 499073 h 1090613"/>
              <a:gd name="connsiteX17" fmla="*/ 1134888 w 1167069"/>
              <a:gd name="connsiteY17" fmla="*/ 186681 h 1090613"/>
              <a:gd name="connsiteX18" fmla="*/ 1121975 w 1167069"/>
              <a:gd name="connsiteY18" fmla="*/ 136042 h 1090613"/>
              <a:gd name="connsiteX19" fmla="*/ 1073910 w 1167069"/>
              <a:gd name="connsiteY19" fmla="*/ 113932 h 1090613"/>
              <a:gd name="connsiteX20" fmla="*/ 1041628 w 1167069"/>
              <a:gd name="connsiteY20" fmla="*/ 113932 h 1090613"/>
              <a:gd name="connsiteX21" fmla="*/ 1043780 w 1167069"/>
              <a:gd name="connsiteY21" fmla="*/ 105373 h 1090613"/>
              <a:gd name="connsiteX22" fmla="*/ 1048802 w 1167069"/>
              <a:gd name="connsiteY22" fmla="*/ 82550 h 1090613"/>
              <a:gd name="connsiteX23" fmla="*/ 91781 w 1167069"/>
              <a:gd name="connsiteY23" fmla="*/ 82550 h 1090613"/>
              <a:gd name="connsiteX24" fmla="*/ 92499 w 1167069"/>
              <a:gd name="connsiteY24" fmla="*/ 82550 h 1090613"/>
              <a:gd name="connsiteX25" fmla="*/ 118341 w 1167069"/>
              <a:gd name="connsiteY25" fmla="*/ 82550 h 1090613"/>
              <a:gd name="connsiteX26" fmla="*/ 122648 w 1167069"/>
              <a:gd name="connsiteY26" fmla="*/ 101807 h 1090613"/>
              <a:gd name="connsiteX27" fmla="*/ 125519 w 1167069"/>
              <a:gd name="connsiteY27" fmla="*/ 113932 h 1090613"/>
              <a:gd name="connsiteX28" fmla="*/ 93217 w 1167069"/>
              <a:gd name="connsiteY28" fmla="*/ 113932 h 1090613"/>
              <a:gd name="connsiteX29" fmla="*/ 45123 w 1167069"/>
              <a:gd name="connsiteY29" fmla="*/ 136042 h 1090613"/>
              <a:gd name="connsiteX30" fmla="*/ 32202 w 1167069"/>
              <a:gd name="connsiteY30" fmla="*/ 186681 h 1090613"/>
              <a:gd name="connsiteX31" fmla="*/ 193713 w 1167069"/>
              <a:gd name="connsiteY31" fmla="*/ 499073 h 1090613"/>
              <a:gd name="connsiteX32" fmla="*/ 193713 w 1167069"/>
              <a:gd name="connsiteY32" fmla="*/ 499787 h 1090613"/>
              <a:gd name="connsiteX33" fmla="*/ 218837 w 1167069"/>
              <a:gd name="connsiteY33" fmla="*/ 517617 h 1090613"/>
              <a:gd name="connsiteX34" fmla="*/ 245396 w 1167069"/>
              <a:gd name="connsiteY34" fmla="*/ 574675 h 1090613"/>
              <a:gd name="connsiteX35" fmla="*/ 175767 w 1167069"/>
              <a:gd name="connsiteY35" fmla="*/ 524749 h 1090613"/>
              <a:gd name="connsiteX36" fmla="*/ 618 w 1167069"/>
              <a:gd name="connsiteY36" fmla="*/ 189534 h 1090613"/>
              <a:gd name="connsiteX37" fmla="*/ 21435 w 1167069"/>
              <a:gd name="connsiteY37" fmla="*/ 115358 h 1090613"/>
              <a:gd name="connsiteX38" fmla="*/ 91781 w 1167069"/>
              <a:gd name="connsiteY38" fmla="*/ 82550 h 1090613"/>
              <a:gd name="connsiteX39" fmla="*/ 175415 w 1167069"/>
              <a:gd name="connsiteY39" fmla="*/ 0 h 1090613"/>
              <a:gd name="connsiteX40" fmla="*/ 989353 w 1167069"/>
              <a:gd name="connsiteY40" fmla="*/ 0 h 1090613"/>
              <a:gd name="connsiteX41" fmla="*/ 1015747 w 1167069"/>
              <a:gd name="connsiteY41" fmla="*/ 24289 h 1090613"/>
              <a:gd name="connsiteX42" fmla="*/ 1008613 w 1167069"/>
              <a:gd name="connsiteY42" fmla="*/ 112871 h 1090613"/>
              <a:gd name="connsiteX43" fmla="*/ 940845 w 1167069"/>
              <a:gd name="connsiteY43" fmla="*/ 440770 h 1090613"/>
              <a:gd name="connsiteX44" fmla="*/ 794607 w 1167069"/>
              <a:gd name="connsiteY44" fmla="*/ 704374 h 1090613"/>
              <a:gd name="connsiteX45" fmla="*/ 660496 w 1167069"/>
              <a:gd name="connsiteY45" fmla="*/ 805815 h 1090613"/>
              <a:gd name="connsiteX46" fmla="*/ 656930 w 1167069"/>
              <a:gd name="connsiteY46" fmla="*/ 819388 h 1090613"/>
              <a:gd name="connsiteX47" fmla="*/ 709004 w 1167069"/>
              <a:gd name="connsiteY47" fmla="*/ 926545 h 1090613"/>
              <a:gd name="connsiteX48" fmla="*/ 774633 w 1167069"/>
              <a:gd name="connsiteY48" fmla="*/ 1012270 h 1090613"/>
              <a:gd name="connsiteX49" fmla="*/ 766786 w 1167069"/>
              <a:gd name="connsiteY49" fmla="*/ 1028700 h 1090613"/>
              <a:gd name="connsiteX50" fmla="*/ 398695 w 1167069"/>
              <a:gd name="connsiteY50" fmla="*/ 1028700 h 1090613"/>
              <a:gd name="connsiteX51" fmla="*/ 390848 w 1167069"/>
              <a:gd name="connsiteY51" fmla="*/ 1012270 h 1090613"/>
              <a:gd name="connsiteX52" fmla="*/ 456477 w 1167069"/>
              <a:gd name="connsiteY52" fmla="*/ 926545 h 1090613"/>
              <a:gd name="connsiteX53" fmla="*/ 509265 w 1167069"/>
              <a:gd name="connsiteY53" fmla="*/ 819388 h 1090613"/>
              <a:gd name="connsiteX54" fmla="*/ 504985 w 1167069"/>
              <a:gd name="connsiteY54" fmla="*/ 805815 h 1090613"/>
              <a:gd name="connsiteX55" fmla="*/ 370874 w 1167069"/>
              <a:gd name="connsiteY55" fmla="*/ 704374 h 1090613"/>
              <a:gd name="connsiteX56" fmla="*/ 224637 w 1167069"/>
              <a:gd name="connsiteY56" fmla="*/ 440770 h 1090613"/>
              <a:gd name="connsiteX57" fmla="*/ 156155 w 1167069"/>
              <a:gd name="connsiteY57" fmla="*/ 112871 h 1090613"/>
              <a:gd name="connsiteX58" fmla="*/ 149021 w 1167069"/>
              <a:gd name="connsiteY58" fmla="*/ 24289 h 1090613"/>
              <a:gd name="connsiteX59" fmla="*/ 171849 w 1167069"/>
              <a:gd name="connsiteY59" fmla="*/ 1429 h 1090613"/>
              <a:gd name="connsiteX60" fmla="*/ 175415 w 1167069"/>
              <a:gd name="connsiteY60" fmla="*/ 0 h 109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167069" h="1090613">
                <a:moveTo>
                  <a:pt x="348430" y="1058863"/>
                </a:moveTo>
                <a:cubicBezTo>
                  <a:pt x="348430" y="1058863"/>
                  <a:pt x="348430" y="1058863"/>
                  <a:pt x="818638" y="1058863"/>
                </a:cubicBezTo>
                <a:cubicBezTo>
                  <a:pt x="827213" y="1058863"/>
                  <a:pt x="834359" y="1066079"/>
                  <a:pt x="834359" y="1074738"/>
                </a:cubicBezTo>
                <a:cubicBezTo>
                  <a:pt x="834359" y="1083397"/>
                  <a:pt x="827213" y="1090613"/>
                  <a:pt x="818638" y="1090613"/>
                </a:cubicBezTo>
                <a:cubicBezTo>
                  <a:pt x="818638" y="1090613"/>
                  <a:pt x="818638" y="1090613"/>
                  <a:pt x="348430" y="1090613"/>
                </a:cubicBezTo>
                <a:cubicBezTo>
                  <a:pt x="339855" y="1090613"/>
                  <a:pt x="332709" y="1083397"/>
                  <a:pt x="332709" y="1074738"/>
                </a:cubicBezTo>
                <a:cubicBezTo>
                  <a:pt x="332709" y="1066079"/>
                  <a:pt x="339855" y="1058863"/>
                  <a:pt x="348430" y="1058863"/>
                </a:cubicBezTo>
                <a:close/>
                <a:moveTo>
                  <a:pt x="1048802" y="82550"/>
                </a:moveTo>
                <a:cubicBezTo>
                  <a:pt x="1074627" y="82550"/>
                  <a:pt x="1074627" y="82550"/>
                  <a:pt x="1074627" y="82550"/>
                </a:cubicBezTo>
                <a:cubicBezTo>
                  <a:pt x="1075345" y="82550"/>
                  <a:pt x="1075345" y="82550"/>
                  <a:pt x="1075345" y="82550"/>
                </a:cubicBezTo>
                <a:cubicBezTo>
                  <a:pt x="1077497" y="82550"/>
                  <a:pt x="1119105" y="85403"/>
                  <a:pt x="1145649" y="115358"/>
                </a:cubicBezTo>
                <a:cubicBezTo>
                  <a:pt x="1162148" y="134616"/>
                  <a:pt x="1169322" y="159578"/>
                  <a:pt x="1166453" y="189534"/>
                </a:cubicBezTo>
                <a:cubicBezTo>
                  <a:pt x="1156409" y="296518"/>
                  <a:pt x="1104758" y="449148"/>
                  <a:pt x="992128" y="524749"/>
                </a:cubicBezTo>
                <a:cubicBezTo>
                  <a:pt x="923259" y="574675"/>
                  <a:pt x="923259" y="574675"/>
                  <a:pt x="923259" y="574675"/>
                </a:cubicBezTo>
                <a:cubicBezTo>
                  <a:pt x="932585" y="556131"/>
                  <a:pt x="941194" y="536874"/>
                  <a:pt x="949085" y="517617"/>
                </a:cubicBezTo>
                <a:cubicBezTo>
                  <a:pt x="974194" y="499787"/>
                  <a:pt x="974194" y="499787"/>
                  <a:pt x="974194" y="499787"/>
                </a:cubicBezTo>
                <a:cubicBezTo>
                  <a:pt x="974194" y="499073"/>
                  <a:pt x="974194" y="499073"/>
                  <a:pt x="974194" y="499073"/>
                </a:cubicBezTo>
                <a:cubicBezTo>
                  <a:pt x="1077497" y="429177"/>
                  <a:pt x="1125562" y="287246"/>
                  <a:pt x="1134888" y="186681"/>
                </a:cubicBezTo>
                <a:cubicBezTo>
                  <a:pt x="1137040" y="165284"/>
                  <a:pt x="1132736" y="148167"/>
                  <a:pt x="1121975" y="136042"/>
                </a:cubicBezTo>
                <a:cubicBezTo>
                  <a:pt x="1105475" y="116785"/>
                  <a:pt x="1077497" y="113932"/>
                  <a:pt x="1073910" y="113932"/>
                </a:cubicBezTo>
                <a:cubicBezTo>
                  <a:pt x="1041628" y="113932"/>
                  <a:pt x="1041628" y="113932"/>
                  <a:pt x="1041628" y="113932"/>
                </a:cubicBezTo>
                <a:cubicBezTo>
                  <a:pt x="1042345" y="111079"/>
                  <a:pt x="1043063" y="108226"/>
                  <a:pt x="1043780" y="105373"/>
                </a:cubicBezTo>
                <a:cubicBezTo>
                  <a:pt x="1045215" y="98241"/>
                  <a:pt x="1047367" y="90396"/>
                  <a:pt x="1048802" y="82550"/>
                </a:cubicBezTo>
                <a:close/>
                <a:moveTo>
                  <a:pt x="91781" y="82550"/>
                </a:moveTo>
                <a:cubicBezTo>
                  <a:pt x="91781" y="82550"/>
                  <a:pt x="91781" y="82550"/>
                  <a:pt x="92499" y="82550"/>
                </a:cubicBezTo>
                <a:cubicBezTo>
                  <a:pt x="92499" y="82550"/>
                  <a:pt x="92499" y="82550"/>
                  <a:pt x="118341" y="82550"/>
                </a:cubicBezTo>
                <a:cubicBezTo>
                  <a:pt x="119777" y="89682"/>
                  <a:pt x="121212" y="96101"/>
                  <a:pt x="122648" y="101807"/>
                </a:cubicBezTo>
                <a:cubicBezTo>
                  <a:pt x="124084" y="106087"/>
                  <a:pt x="124801" y="110366"/>
                  <a:pt x="125519" y="113932"/>
                </a:cubicBezTo>
                <a:cubicBezTo>
                  <a:pt x="125519" y="113932"/>
                  <a:pt x="125519" y="113932"/>
                  <a:pt x="93217" y="113932"/>
                </a:cubicBezTo>
                <a:cubicBezTo>
                  <a:pt x="90346" y="113932"/>
                  <a:pt x="61633" y="116785"/>
                  <a:pt x="45123" y="136042"/>
                </a:cubicBezTo>
                <a:cubicBezTo>
                  <a:pt x="34355" y="148167"/>
                  <a:pt x="30048" y="165284"/>
                  <a:pt x="32202" y="186681"/>
                </a:cubicBezTo>
                <a:cubicBezTo>
                  <a:pt x="41534" y="287246"/>
                  <a:pt x="89628" y="429177"/>
                  <a:pt x="193713" y="499073"/>
                </a:cubicBezTo>
                <a:cubicBezTo>
                  <a:pt x="193713" y="499073"/>
                  <a:pt x="193713" y="499073"/>
                  <a:pt x="193713" y="499787"/>
                </a:cubicBezTo>
                <a:cubicBezTo>
                  <a:pt x="193713" y="499787"/>
                  <a:pt x="193713" y="499787"/>
                  <a:pt x="218837" y="517617"/>
                </a:cubicBezTo>
                <a:cubicBezTo>
                  <a:pt x="226733" y="536874"/>
                  <a:pt x="236065" y="556131"/>
                  <a:pt x="245396" y="574675"/>
                </a:cubicBezTo>
                <a:cubicBezTo>
                  <a:pt x="245396" y="574675"/>
                  <a:pt x="245396" y="574675"/>
                  <a:pt x="175767" y="524749"/>
                </a:cubicBezTo>
                <a:cubicBezTo>
                  <a:pt x="62351" y="449148"/>
                  <a:pt x="10667" y="296518"/>
                  <a:pt x="618" y="189534"/>
                </a:cubicBezTo>
                <a:cubicBezTo>
                  <a:pt x="-2254" y="159578"/>
                  <a:pt x="4925" y="134616"/>
                  <a:pt x="21435" y="115358"/>
                </a:cubicBezTo>
                <a:cubicBezTo>
                  <a:pt x="47994" y="85403"/>
                  <a:pt x="89628" y="82550"/>
                  <a:pt x="91781" y="82550"/>
                </a:cubicBezTo>
                <a:close/>
                <a:moveTo>
                  <a:pt x="175415" y="0"/>
                </a:moveTo>
                <a:cubicBezTo>
                  <a:pt x="206803" y="0"/>
                  <a:pt x="957965" y="0"/>
                  <a:pt x="989353" y="0"/>
                </a:cubicBezTo>
                <a:cubicBezTo>
                  <a:pt x="991493" y="0"/>
                  <a:pt x="1011467" y="11430"/>
                  <a:pt x="1015747" y="24289"/>
                </a:cubicBezTo>
                <a:cubicBezTo>
                  <a:pt x="1026447" y="52149"/>
                  <a:pt x="1015034" y="85011"/>
                  <a:pt x="1008613" y="112871"/>
                </a:cubicBezTo>
                <a:cubicBezTo>
                  <a:pt x="986499" y="222171"/>
                  <a:pt x="970092" y="332899"/>
                  <a:pt x="940845" y="440770"/>
                </a:cubicBezTo>
                <a:cubicBezTo>
                  <a:pt x="914451" y="538639"/>
                  <a:pt x="863089" y="629365"/>
                  <a:pt x="794607" y="704374"/>
                </a:cubicBezTo>
                <a:cubicBezTo>
                  <a:pt x="785333" y="714375"/>
                  <a:pt x="689744" y="787956"/>
                  <a:pt x="660496" y="805815"/>
                </a:cubicBezTo>
                <a:cubicBezTo>
                  <a:pt x="656216" y="809387"/>
                  <a:pt x="654790" y="814388"/>
                  <a:pt x="656930" y="819388"/>
                </a:cubicBezTo>
                <a:cubicBezTo>
                  <a:pt x="673337" y="855821"/>
                  <a:pt x="688317" y="892969"/>
                  <a:pt x="709004" y="926545"/>
                </a:cubicBezTo>
                <a:cubicBezTo>
                  <a:pt x="728265" y="956548"/>
                  <a:pt x="751806" y="984409"/>
                  <a:pt x="774633" y="1012270"/>
                </a:cubicBezTo>
                <a:cubicBezTo>
                  <a:pt x="781053" y="1019413"/>
                  <a:pt x="776060" y="1028700"/>
                  <a:pt x="766786" y="1028700"/>
                </a:cubicBezTo>
                <a:cubicBezTo>
                  <a:pt x="766786" y="1028700"/>
                  <a:pt x="766786" y="1028700"/>
                  <a:pt x="398695" y="1028700"/>
                </a:cubicBezTo>
                <a:cubicBezTo>
                  <a:pt x="390135" y="1028700"/>
                  <a:pt x="385142" y="1019413"/>
                  <a:pt x="390848" y="1012270"/>
                </a:cubicBezTo>
                <a:cubicBezTo>
                  <a:pt x="413676" y="984409"/>
                  <a:pt x="437216" y="956548"/>
                  <a:pt x="456477" y="926545"/>
                </a:cubicBezTo>
                <a:cubicBezTo>
                  <a:pt x="477164" y="892969"/>
                  <a:pt x="492858" y="855821"/>
                  <a:pt x="509265" y="819388"/>
                </a:cubicBezTo>
                <a:cubicBezTo>
                  <a:pt x="510692" y="814388"/>
                  <a:pt x="509265" y="809387"/>
                  <a:pt x="504985" y="805815"/>
                </a:cubicBezTo>
                <a:cubicBezTo>
                  <a:pt x="475738" y="787956"/>
                  <a:pt x="380148" y="714375"/>
                  <a:pt x="370874" y="704374"/>
                </a:cubicBezTo>
                <a:cubicBezTo>
                  <a:pt x="303106" y="629365"/>
                  <a:pt x="251744" y="538639"/>
                  <a:pt x="224637" y="440770"/>
                </a:cubicBezTo>
                <a:cubicBezTo>
                  <a:pt x="195389" y="332899"/>
                  <a:pt x="178982" y="222171"/>
                  <a:pt x="156155" y="112871"/>
                </a:cubicBezTo>
                <a:cubicBezTo>
                  <a:pt x="151161" y="85011"/>
                  <a:pt x="139034" y="52149"/>
                  <a:pt x="149021" y="24289"/>
                </a:cubicBezTo>
                <a:cubicBezTo>
                  <a:pt x="154015" y="11430"/>
                  <a:pt x="161862" y="4286"/>
                  <a:pt x="171849" y="1429"/>
                </a:cubicBezTo>
                <a:cubicBezTo>
                  <a:pt x="173275" y="714"/>
                  <a:pt x="174702" y="0"/>
                  <a:pt x="17541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66" name="Straight Connector 20"/>
          <p:cNvCxnSpPr/>
          <p:nvPr/>
        </p:nvCxnSpPr>
        <p:spPr>
          <a:xfrm>
            <a:off x="8756536" y="1295446"/>
            <a:ext cx="0" cy="27411"/>
          </a:xfrm>
          <a:prstGeom prst="line">
            <a:avLst/>
          </a:prstGeom>
          <a:ln w="9525" cap="rnd">
            <a:solidFill>
              <a:schemeClr val="accent5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8870053" y="1058524"/>
            <a:ext cx="459456" cy="2095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ru-RU" sz="1000" dirty="0" err="1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фев</a:t>
            </a:r>
            <a:endParaRPr lang="en-US" sz="1000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183615" y="2357482"/>
            <a:ext cx="774700" cy="263526"/>
          </a:xfrm>
          <a:prstGeom prst="rect">
            <a:avLst/>
          </a:prstGeom>
          <a:solidFill>
            <a:srgbClr val="D9D9D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958315" y="2427689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31.08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919700" y="2427689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01.08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29999" y="2402794"/>
            <a:ext cx="2902351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Проверка заявок регионом</a:t>
            </a:r>
          </a:p>
        </p:txBody>
      </p:sp>
      <p:sp>
        <p:nvSpPr>
          <p:cNvPr id="73" name="Rectangle 68"/>
          <p:cNvSpPr/>
          <p:nvPr/>
        </p:nvSpPr>
        <p:spPr>
          <a:xfrm>
            <a:off x="4186386" y="2717702"/>
            <a:ext cx="774700" cy="263526"/>
          </a:xfrm>
          <a:prstGeom prst="rect">
            <a:avLst/>
          </a:prstGeom>
          <a:solidFill>
            <a:srgbClr val="D9D9D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961086" y="2787909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31.08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922471" y="2787909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01.08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2770" y="2763014"/>
            <a:ext cx="2334581" cy="30777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Общественная </a:t>
            </a:r>
            <a:r>
              <a:rPr kumimoji="0" lang="ru-RU" sz="1200" i="0" u="none" strike="noStrike" kern="1200" cap="none" spc="0" normalizeH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оценка </a:t>
            </a:r>
          </a:p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i="0" u="none" strike="noStrike" kern="1200" cap="none" spc="0" normalizeH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(опционально)</a:t>
            </a:r>
            <a:endParaRPr kumimoji="0" lang="ru-RU" sz="800" i="0" u="none" strike="noStrike" kern="1200" cap="none" spc="0" normalizeH="0" noProof="0" dirty="0" smtClean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32771" y="3475827"/>
            <a:ext cx="2221265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noProof="0" dirty="0" smtClean="0">
                <a:solidFill>
                  <a:srgbClr val="777777"/>
                </a:solidFill>
                <a:latin typeface="+mj-lt"/>
                <a:cs typeface="Arial"/>
              </a:rPr>
              <a:t>Предварительная экспертиза заявок (</a:t>
            </a:r>
            <a:r>
              <a:rPr lang="ru-RU" sz="1200" noProof="0" dirty="0" err="1" smtClean="0">
                <a:solidFill>
                  <a:srgbClr val="777777"/>
                </a:solidFill>
                <a:latin typeface="+mj-lt"/>
                <a:cs typeface="Arial"/>
              </a:rPr>
              <a:t>премодерация</a:t>
            </a:r>
            <a:r>
              <a:rPr lang="ru-RU" sz="1200" noProof="0" dirty="0" smtClean="0">
                <a:solidFill>
                  <a:srgbClr val="777777"/>
                </a:solidFill>
                <a:latin typeface="+mj-lt"/>
                <a:cs typeface="Arial"/>
              </a:rPr>
              <a:t>)</a:t>
            </a:r>
            <a:endParaRPr kumimoji="0" lang="ru-RU" sz="1200" i="0" u="none" strike="noStrike" kern="1200" cap="none" spc="0" normalizeH="0" noProof="0" dirty="0" smtClean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  <p:sp>
        <p:nvSpPr>
          <p:cNvPr id="81" name="Rectangle 34"/>
          <p:cNvSpPr/>
          <p:nvPr/>
        </p:nvSpPr>
        <p:spPr>
          <a:xfrm>
            <a:off x="5236565" y="3494585"/>
            <a:ext cx="501990" cy="263526"/>
          </a:xfrm>
          <a:prstGeom prst="rect">
            <a:avLst/>
          </a:prstGeom>
          <a:solidFill>
            <a:srgbClr val="D9D9D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44098" y="3564793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30.09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961086" y="3564792"/>
            <a:ext cx="263915" cy="1231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sx="0" sy="0" rotWithShape="0">
              <a:scrgbClr r="0" g="0" b="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rtlCol="0" anchor="t">
            <a:spAutoFit/>
          </a:bodyPr>
          <a:lstStyle/>
          <a:p>
            <a:r>
              <a:rPr lang="ru-RU" sz="800" i="1" dirty="0" smtClean="0">
                <a:solidFill>
                  <a:srgbClr val="777777"/>
                </a:solidFill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10</a:t>
            </a:r>
            <a:r>
              <a:rPr lang="ru-RU" sz="800" i="1" dirty="0" smtClean="0">
                <a:solidFill>
                  <a:srgbClr val="777777"/>
                </a:solidFill>
                <a:effectLst/>
                <a:latin typeface="Trebuchet MS" panose="020B0603020202020204" pitchFamily="34" charset="0"/>
                <a:cs typeface="Calibri" panose="020F0502020204030204" pitchFamily="34" charset="0"/>
                <a:sym typeface="Trebuchet MS" panose="020B0603020202020204" pitchFamily="34" charset="0"/>
              </a:rPr>
              <a:t>.09</a:t>
            </a:r>
            <a:endParaRPr lang="en-US" sz="800" i="1" dirty="0" smtClean="0">
              <a:solidFill>
                <a:srgbClr val="777777"/>
              </a:solidFill>
              <a:effectLst/>
              <a:latin typeface="Trebuchet MS" panose="020B0603020202020204" pitchFamily="34" charset="0"/>
              <a:cs typeface="Calibri" panose="020F0502020204030204" pitchFamily="34" charset="0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4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MASTERWIZARD_DRAFT" val="0"/>
  <p:tag name="EE4P_MASTERWIZARD_MARGINS" val="0"/>
  <p:tag name="EE4P_STYLE_ID" val="0yF7BeaI"/>
  <p:tag name="THINKCELLPRESENTATIONDONOTDELETE" val="&lt;?xml version=&quot;1.0&quot; encoding=&quot;UTF-16&quot; standalone=&quot;yes&quot;?&gt;&lt;root reqver=&quot;23045&quot;&gt;&lt;version val=&quot;24188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3.TFniFSaqwRzdJ6vsPM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heme/theme1.xml><?xml version="1.0" encoding="utf-8"?>
<a:theme xmlns:a="http://schemas.openxmlformats.org/drawingml/2006/main" name="Documentation">
  <a:themeElements>
    <a:clrScheme name="ASI">
      <a:dk1>
        <a:srgbClr val="000000"/>
      </a:dk1>
      <a:lt1>
        <a:srgbClr val="FFFFFF"/>
      </a:lt1>
      <a:dk2>
        <a:srgbClr val="345782"/>
      </a:dk2>
      <a:lt2>
        <a:srgbClr val="F2F2F2"/>
      </a:lt2>
      <a:accent1>
        <a:srgbClr val="0F1A27"/>
      </a:accent1>
      <a:accent2>
        <a:srgbClr val="223A58"/>
      </a:accent2>
      <a:accent3>
        <a:srgbClr val="50D8D8"/>
      </a:accent3>
      <a:accent4>
        <a:srgbClr val="5784BE"/>
      </a:accent4>
      <a:accent5>
        <a:srgbClr val="777777"/>
      </a:accent5>
      <a:accent6>
        <a:srgbClr val="ABDB77"/>
      </a:accent6>
      <a:hlink>
        <a:srgbClr val="4A8087"/>
      </a:hlink>
      <a:folHlink>
        <a:srgbClr val="A9CBD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 w="9525" cap="rnd" cmpd="sng" algn="ctr">
          <a:noFill/>
          <a:prstDash val="solid"/>
          <a:round/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spcAft>
            <a:spcPts val="1000"/>
          </a:spcAft>
          <a:defRPr sz="1200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accent5"/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flat" cmpd="sng" algn="ctr">
          <a:solidFill>
            <a:schemeClr val="accent5"/>
          </a:solidFill>
          <a:prstDash val="solid"/>
          <a:round/>
          <a:headEnd type="none" w="med" len="med"/>
          <a:tailEnd type="none" w="med" len="med"/>
        </a:ln>
        <a:effectLst>
          <a:outerShdw sx="0" sy="0" rotWithShape="0">
            <a:scrgbClr r="0" g="0" b="0"/>
          </a:outerShdw>
        </a:effectLst>
        <a:extLst>
          <a:ext uri="{53640926-AAD7-44D8-BBD7-CCE9431645EC}">
            <a14:shadowObscured xmlns:a14="http://schemas.microsoft.com/office/drawing/2010/main"/>
          </a:ext>
        </a:extLst>
      </a:spPr>
      <a:bodyPr wrap="square" lIns="0" tIns="0" rIns="0" bIns="0" rtlCol="0" anchor="ctr">
        <a:noAutofit/>
      </a:bodyPr>
      <a:lstStyle>
        <a:defPPr algn="ctr">
          <a:defRPr sz="1000" dirty="0" smtClean="0">
            <a:effectLst/>
            <a:latin typeface="Trebuchet MS" panose="020B0603020202020204" pitchFamily="34" charset="0"/>
            <a:cs typeface="Calibri" panose="020F0502020204030204" pitchFamily="34" charset="0"/>
            <a:sym typeface="Trebuchet MS" panose="020B0603020202020204" pitchFamily="34" charset="0"/>
          </a:defRPr>
        </a:defPPr>
      </a:lst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lank_A4.potx" id="{FD128D5F-54C9-4660-96FD-399E95DF928D}" vid="{7EF5A221-22E9-434F-9846-7D43FE1E807C}"/>
    </a:ext>
  </a:extLst>
</a:theme>
</file>

<file path=ppt/theme/theme2.xml><?xml version="1.0" encoding="utf-8"?>
<a:theme xmlns:a="http://schemas.openxmlformats.org/drawingml/2006/main" name="Office Theme">
  <a:themeElements>
    <a:clrScheme name="BCG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E3558"/>
      </a:hlink>
      <a:folHlink>
        <a:srgbClr val="670F31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CG Colors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FC77E"/>
      </a:hlink>
      <a:folHlink>
        <a:srgbClr val="03522D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12667</TotalTime>
  <Words>76</Words>
  <Application>Microsoft Office PowerPoint</Application>
  <PresentationFormat>Лист A4 (210x297 мм)</PresentationFormat>
  <Paragraphs>48</Paragraphs>
  <Slides>1</Slides>
  <Notes>0</Notes>
  <HiddenSlides>0</HiddenSlides>
  <MMClips>0</MMClips>
  <ScaleCrop>false</ScaleCrop>
  <HeadingPairs>
    <vt:vector size="10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1</vt:i4>
      </vt:variant>
    </vt:vector>
  </HeadingPairs>
  <TitlesOfParts>
    <vt:vector size="7" baseType="lpstr">
      <vt:lpstr>Arial</vt:lpstr>
      <vt:lpstr>Calibri</vt:lpstr>
      <vt:lpstr>Trebuchet MS</vt:lpstr>
      <vt:lpstr>Documentation</vt:lpstr>
      <vt:lpstr>think-cell Slide</vt:lpstr>
      <vt:lpstr>План проведения Конкурса-2019 – с 15.07 до 25.01</vt:lpstr>
      <vt:lpstr>Format Guide Workshop</vt:lpstr>
    </vt:vector>
  </TitlesOfParts>
  <Manager/>
  <Company>Efficient Elements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The Boston Consulting Group</dc:subject>
  <dc:creator>Narendran Krishnamoorthy</dc:creator>
  <cp:keywords/>
  <dc:description/>
  <cp:lastModifiedBy>Шейхов Магомед Энверович</cp:lastModifiedBy>
  <cp:revision>725</cp:revision>
  <cp:lastPrinted>2019-06-27T10:32:23Z</cp:lastPrinted>
  <dcterms:created xsi:type="dcterms:W3CDTF">2019-02-26T18:25:44Z</dcterms:created>
  <dcterms:modified xsi:type="dcterms:W3CDTF">2019-06-28T12:48:25Z</dcterms:modified>
  <cp:category/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ormat Name">
    <vt:lpwstr>Grid Format</vt:lpwstr>
  </property>
  <property fmtid="{D5CDD505-2E9C-101B-9397-08002B2CF9AE}" pid="3" name="Template Name">
    <vt:lpwstr>16x9</vt:lpwstr>
  </property>
</Properties>
</file>