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78" r:id="rId3"/>
    <p:sldId id="266" r:id="rId4"/>
    <p:sldId id="260" r:id="rId5"/>
    <p:sldId id="269" r:id="rId6"/>
    <p:sldId id="290" r:id="rId7"/>
    <p:sldId id="283" r:id="rId8"/>
    <p:sldId id="289" r:id="rId9"/>
    <p:sldId id="276" r:id="rId10"/>
    <p:sldId id="292" r:id="rId11"/>
    <p:sldId id="28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17" autoAdjust="0"/>
  </p:normalViewPr>
  <p:slideViewPr>
    <p:cSldViewPr>
      <p:cViewPr varScale="1">
        <p:scale>
          <a:sx n="103" d="100"/>
          <a:sy n="103" d="100"/>
        </p:scale>
        <p:origin x="-20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1688F-5639-448C-8394-D772139C9CDB}" type="datetimeFigureOut">
              <a:rPr lang="ru-RU" smtClean="0"/>
              <a:t>05.07.2021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CB8B0-1F04-413B-80ED-3C74988878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1688F-5639-448C-8394-D772139C9CDB}" type="datetimeFigureOut">
              <a:rPr lang="ru-RU" smtClean="0"/>
              <a:t>05.07.2021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CB8B0-1F04-413B-80ED-3C74988878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1688F-5639-448C-8394-D772139C9CDB}" type="datetimeFigureOut">
              <a:rPr lang="ru-RU" smtClean="0"/>
              <a:t>05.07.2021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CB8B0-1F04-413B-80ED-3C74988878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1688F-5639-448C-8394-D772139C9CDB}" type="datetimeFigureOut">
              <a:rPr lang="ru-RU" smtClean="0"/>
              <a:t>05.07.2021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CB8B0-1F04-413B-80ED-3C74988878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1688F-5639-448C-8394-D772139C9CDB}" type="datetimeFigureOut">
              <a:rPr lang="ru-RU" smtClean="0"/>
              <a:t>05.07.2021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CB8B0-1F04-413B-80ED-3C74988878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1688F-5639-448C-8394-D772139C9CDB}" type="datetimeFigureOut">
              <a:rPr lang="ru-RU" smtClean="0"/>
              <a:t>05.07.2021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CB8B0-1F04-413B-80ED-3C74988878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1688F-5639-448C-8394-D772139C9CDB}" type="datetimeFigureOut">
              <a:rPr lang="ru-RU" smtClean="0"/>
              <a:t>05.07.2021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CB8B0-1F04-413B-80ED-3C74988878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1688F-5639-448C-8394-D772139C9CDB}" type="datetimeFigureOut">
              <a:rPr lang="ru-RU" smtClean="0"/>
              <a:t>05.07.2021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CB8B0-1F04-413B-80ED-3C74988878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1688F-5639-448C-8394-D772139C9CDB}" type="datetimeFigureOut">
              <a:rPr lang="ru-RU" smtClean="0"/>
              <a:t>05.07.2021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CB8B0-1F04-413B-80ED-3C74988878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1688F-5639-448C-8394-D772139C9CDB}" type="datetimeFigureOut">
              <a:rPr lang="ru-RU" smtClean="0"/>
              <a:t>05.07.2021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CB8B0-1F04-413B-80ED-3C74988878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1688F-5639-448C-8394-D772139C9CDB}" type="datetimeFigureOut">
              <a:rPr lang="ru-RU" smtClean="0"/>
              <a:t>05.07.2021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BCB8B0-1F04-413B-80ED-3C749888786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B1688F-5639-448C-8394-D772139C9CDB}" type="datetimeFigureOut">
              <a:rPr lang="ru-RU" smtClean="0"/>
              <a:t>05.07.2021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BCB8B0-1F04-413B-80ED-3C749888786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340769"/>
            <a:ext cx="7772400" cy="2259682"/>
          </a:xfrm>
        </p:spPr>
        <p:txBody>
          <a:bodyPr>
            <a:noAutofit/>
          </a:bodyPr>
          <a:lstStyle/>
          <a:p>
            <a:r>
              <a:rPr lang="ru-RU" sz="3600" b="1" dirty="0"/>
              <a:t>Отчет о проектах по улучшению за </a:t>
            </a:r>
            <a:r>
              <a:rPr lang="ru-RU" sz="3600" b="1" dirty="0" smtClean="0"/>
              <a:t>2021 год                                 </a:t>
            </a:r>
            <a:r>
              <a:rPr lang="ru-RU" sz="3600" b="1" dirty="0"/>
              <a:t>Общеполиклиническое отделение  ГУЗ «ДКМЦ г. Читы»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ru-RU" sz="2000" dirty="0" smtClean="0"/>
              <a:t>Чупрова Т.А., </a:t>
            </a:r>
          </a:p>
          <a:p>
            <a:pPr algn="r"/>
            <a:r>
              <a:rPr lang="ru-RU" sz="2000" dirty="0" smtClean="0"/>
              <a:t>заведующая ОПО </a:t>
            </a:r>
          </a:p>
          <a:p>
            <a:pPr algn="r"/>
            <a:r>
              <a:rPr lang="ru-RU" sz="2000" dirty="0" smtClean="0"/>
              <a:t>ГУЗ «ДКМЦ г. Читы»</a:t>
            </a:r>
            <a:endParaRPr lang="ru-RU" sz="2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u="sng" dirty="0" err="1"/>
              <a:t>Подпроцесс</a:t>
            </a:r>
            <a:r>
              <a:rPr lang="ru-RU" sz="2800" u="sng" dirty="0"/>
              <a:t>:</a:t>
            </a:r>
            <a:r>
              <a:rPr lang="ru-RU" sz="2800" dirty="0"/>
              <a:t> Уборка помещений в соответствии с классом чистоты «Б» и «В» (стало)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До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2174875"/>
            <a:ext cx="3456383" cy="3951288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ru-RU" dirty="0" smtClean="0"/>
              <a:t>После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2132856"/>
            <a:ext cx="3672408" cy="3960440"/>
          </a:xfrm>
        </p:spPr>
      </p:pic>
    </p:spTree>
    <p:extLst>
      <p:ext uri="{BB962C8B-B14F-4D97-AF65-F5344CB8AC3E}">
        <p14:creationId xmlns:p14="http://schemas.microsoft.com/office/powerpoint/2010/main" val="40058738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Благодарим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2310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Процессы по реализации проекта «Новая модель медицинской организации» в ОПО</a:t>
            </a:r>
            <a:endParaRPr lang="ru-RU" sz="32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060848"/>
            <a:ext cx="4038600" cy="3672408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060848"/>
            <a:ext cx="4038600" cy="3672408"/>
          </a:xfrm>
        </p:spPr>
      </p:pic>
    </p:spTree>
    <p:extLst>
      <p:ext uri="{BB962C8B-B14F-4D97-AF65-F5344CB8AC3E}">
        <p14:creationId xmlns:p14="http://schemas.microsoft.com/office/powerpoint/2010/main" val="24576446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dirty="0"/>
              <a:t>Процессы по реализации проекта «Новая модель медицинской организации» в ОПО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1. Процесс «Диагностические исследования»</a:t>
            </a:r>
            <a:endParaRPr lang="ru-RU" dirty="0"/>
          </a:p>
          <a:p>
            <a:r>
              <a:rPr lang="ru-RU" u="sng" dirty="0" err="1"/>
              <a:t>Подпроцесс</a:t>
            </a:r>
            <a:r>
              <a:rPr lang="ru-RU" u="sng" dirty="0"/>
              <a:t>:</a:t>
            </a:r>
            <a:r>
              <a:rPr lang="ru-RU" dirty="0"/>
              <a:t> </a:t>
            </a:r>
            <a:r>
              <a:rPr lang="ru-RU" dirty="0" smtClean="0"/>
              <a:t>Организация и проведение консультаций с применением телемедицинских технологий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2. Процесс «</a:t>
            </a:r>
            <a:r>
              <a:rPr lang="ru-RU" dirty="0"/>
              <a:t>Санитарное содержание»</a:t>
            </a:r>
          </a:p>
          <a:p>
            <a:r>
              <a:rPr lang="ru-RU" u="sng" dirty="0" err="1"/>
              <a:t>Подпроцесс</a:t>
            </a:r>
            <a:r>
              <a:rPr lang="ru-RU" u="sng" dirty="0"/>
              <a:t>:</a:t>
            </a:r>
            <a:r>
              <a:rPr lang="ru-RU" dirty="0"/>
              <a:t> </a:t>
            </a:r>
            <a:r>
              <a:rPr lang="ru-RU" dirty="0" smtClean="0"/>
              <a:t>Уборка помещений в соответствии с классом чистоты «Б» и «В</a:t>
            </a:r>
            <a:r>
              <a:rPr lang="ru-RU" dirty="0"/>
              <a:t>»</a:t>
            </a:r>
          </a:p>
          <a:p>
            <a:pPr marL="0" indent="0" algn="just">
              <a:buNone/>
            </a:pPr>
            <a:endParaRPr lang="ru-RU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indent="0"/>
            <a:r>
              <a:rPr lang="ru-RU" sz="4000" dirty="0"/>
              <a:t>Процесс </a:t>
            </a:r>
            <a:r>
              <a:rPr lang="ru-RU" sz="4000" dirty="0" smtClean="0"/>
              <a:t>«Диагностические исследования»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u="sng" dirty="0" smtClean="0"/>
          </a:p>
          <a:p>
            <a:endParaRPr lang="ru-RU" u="sng" dirty="0"/>
          </a:p>
          <a:p>
            <a:pPr marL="0" indent="0" algn="ctr">
              <a:buNone/>
            </a:pPr>
            <a:r>
              <a:rPr lang="ru-RU" u="sng" dirty="0" err="1" smtClean="0"/>
              <a:t>Подпроцесс</a:t>
            </a:r>
            <a:r>
              <a:rPr lang="ru-RU" u="sng" dirty="0"/>
              <a:t>:</a:t>
            </a:r>
            <a:r>
              <a:rPr lang="ru-RU" dirty="0"/>
              <a:t> Организация и проведение консультаций с применением телемедицинских технологий</a:t>
            </a:r>
          </a:p>
          <a:p>
            <a:pPr marL="0" indent="0">
              <a:buNone/>
            </a:pP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0" indent="0"/>
            <a:r>
              <a:rPr lang="ru-RU" sz="2800" u="sng" dirty="0" err="1"/>
              <a:t>Подпроцесс</a:t>
            </a:r>
            <a:r>
              <a:rPr lang="ru-RU" sz="2800" u="sng" dirty="0"/>
              <a:t>:</a:t>
            </a:r>
            <a:r>
              <a:rPr lang="ru-RU" sz="2800" dirty="0"/>
              <a:t> Организация и проведение консультаций с применением телемедицинских технологий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901108"/>
              </p:ext>
            </p:extLst>
          </p:nvPr>
        </p:nvGraphicFramePr>
        <p:xfrm>
          <a:off x="971600" y="2348880"/>
          <a:ext cx="7344817" cy="14401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875135"/>
                <a:gridCol w="1280152"/>
                <a:gridCol w="1189530"/>
              </a:tblGrid>
              <a:tr h="7200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Наименование цели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Текущий</a:t>
                      </a:r>
                      <a:endParaRPr lang="ru-RU" sz="11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показатель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Целевой</a:t>
                      </a:r>
                      <a:endParaRPr lang="ru-RU" sz="11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показатель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200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Проведение телемедицинских консультаций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 smtClean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-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 smtClean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100%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899592" y="4431105"/>
            <a:ext cx="7416824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Эффект: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Calibri" pitchFamily="34" charset="0"/>
                <a:cs typeface="Times New Roman" pitchFamily="18" charset="0"/>
              </a:rPr>
              <a:t>  </a:t>
            </a:r>
            <a:r>
              <a:rPr lang="ru-RU" dirty="0">
                <a:latin typeface="+mj-lt"/>
              </a:rPr>
              <a:t> Организация и проведение консультаций с применением телемедицинских технологий в соответствие с Приказом Министерства здравоохранения Забайкальского края №147 от 06.04.2017 г. «О телемедицинской системе дистанционных консультаций Забайкальского края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u="sng" dirty="0" err="1"/>
              <a:t>Подпроцесс</a:t>
            </a:r>
            <a:r>
              <a:rPr lang="ru-RU" sz="2800" u="sng" dirty="0" smtClean="0"/>
              <a:t>: </a:t>
            </a:r>
            <a:r>
              <a:rPr lang="ru-RU" sz="2800" dirty="0"/>
              <a:t>Организация и проведение консультаций с применением телемедицинских технологий</a:t>
            </a:r>
            <a:endParaRPr lang="ru-RU" sz="2800" b="1" dirty="0">
              <a:solidFill>
                <a:srgbClr val="FF0000"/>
              </a:solidFill>
            </a:endParaRPr>
          </a:p>
        </p:txBody>
      </p:sp>
      <p:graphicFrame>
        <p:nvGraphicFramePr>
          <p:cNvPr id="9" name="Объект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57148983"/>
              </p:ext>
            </p:extLst>
          </p:nvPr>
        </p:nvGraphicFramePr>
        <p:xfrm>
          <a:off x="827584" y="2060848"/>
          <a:ext cx="7560841" cy="199248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109445"/>
                <a:gridCol w="1171531"/>
                <a:gridCol w="1072785"/>
                <a:gridCol w="1207080"/>
              </a:tblGrid>
              <a:tr h="158417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Наименование цели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Показатель на этапе составления карты текущего процесса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Целевой</a:t>
                      </a:r>
                      <a:endParaRPr lang="ru-RU" sz="11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показатель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Показатель на этапе закрепления результатов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394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Проведение телемедицинских консультаций</a:t>
                      </a:r>
                      <a:endParaRPr lang="ru-RU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-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100%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Проведено 8 ТМК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093105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Процесс «Санитарное содержание»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u="sng" dirty="0" smtClean="0"/>
          </a:p>
          <a:p>
            <a:pPr marL="0" indent="0">
              <a:buNone/>
            </a:pPr>
            <a:endParaRPr lang="ru-RU" u="sng" dirty="0"/>
          </a:p>
          <a:p>
            <a:r>
              <a:rPr lang="ru-RU" u="sng" dirty="0" err="1" smtClean="0"/>
              <a:t>Подпроцесс</a:t>
            </a:r>
            <a:r>
              <a:rPr lang="ru-RU" u="sng" dirty="0"/>
              <a:t>:</a:t>
            </a:r>
            <a:r>
              <a:rPr lang="ru-RU" dirty="0"/>
              <a:t> </a:t>
            </a:r>
            <a:r>
              <a:rPr lang="ru-RU" dirty="0"/>
              <a:t>Уборка помещений в соответствии с классом чистоты «Б» и «В»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84642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u="sng" dirty="0" err="1"/>
              <a:t>Подпроцесс</a:t>
            </a:r>
            <a:r>
              <a:rPr lang="ru-RU" sz="2800" u="sng" dirty="0"/>
              <a:t>:</a:t>
            </a:r>
            <a:r>
              <a:rPr lang="ru-RU" sz="2800" dirty="0"/>
              <a:t> </a:t>
            </a:r>
            <a:r>
              <a:rPr lang="ru-RU" sz="2800" dirty="0"/>
              <a:t>Уборка помещений в соответствии с классом чистоты «</a:t>
            </a:r>
            <a:r>
              <a:rPr lang="ru-RU" sz="2800" dirty="0" smtClean="0"/>
              <a:t>Б» и </a:t>
            </a:r>
            <a:r>
              <a:rPr lang="ru-RU" sz="2800" dirty="0"/>
              <a:t>«В»</a:t>
            </a:r>
            <a:endParaRPr lang="ru-RU" sz="28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231740" y="8617"/>
            <a:ext cx="4536506" cy="7344817"/>
          </a:xfrm>
        </p:spPr>
      </p:pic>
    </p:spTree>
    <p:extLst>
      <p:ext uri="{BB962C8B-B14F-4D97-AF65-F5344CB8AC3E}">
        <p14:creationId xmlns:p14="http://schemas.microsoft.com/office/powerpoint/2010/main" val="7347707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0" indent="0"/>
            <a:r>
              <a:rPr lang="ru-RU" sz="2800" u="sng" dirty="0" err="1"/>
              <a:t>Подпроцесс</a:t>
            </a:r>
            <a:r>
              <a:rPr lang="ru-RU" sz="2800" u="sng" dirty="0"/>
              <a:t>:</a:t>
            </a:r>
            <a:r>
              <a:rPr lang="ru-RU" sz="2800" dirty="0"/>
              <a:t> </a:t>
            </a:r>
            <a:r>
              <a:rPr lang="ru-RU" sz="2800" dirty="0"/>
              <a:t>Уборка помещений в соответствии с классом чистоты «Б» и «В»</a:t>
            </a:r>
            <a:endParaRPr lang="ru-RU" sz="2800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31596841"/>
              </p:ext>
            </p:extLst>
          </p:nvPr>
        </p:nvGraphicFramePr>
        <p:xfrm>
          <a:off x="899592" y="1988840"/>
          <a:ext cx="7416824" cy="194421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923450"/>
                <a:gridCol w="1292449"/>
                <a:gridCol w="1200925"/>
              </a:tblGrid>
              <a:tr h="6926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Наименование цели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Текущий</a:t>
                      </a:r>
                      <a:endParaRPr lang="ru-RU" sz="11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показатель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Целевой</a:t>
                      </a:r>
                      <a:endParaRPr lang="ru-RU" sz="110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показатель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2515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Привести в соответствие с СанПиН </a:t>
                      </a:r>
                      <a:r>
                        <a:rPr lang="ru-RU" sz="12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2.1.3678 - 20 "Санитарно-эпидемиологические требования к эксплуатации помещений, зданий, сооружений, оборудования и транспорта, а также условиям деятельности хозяйствующих субъектов, осуществляющих продажу товаров, выполнение работ или оказание услуг"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100%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611560" y="4582814"/>
            <a:ext cx="7776864" cy="14619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Эффект: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</a:t>
            </a:r>
            <a:r>
              <a:rPr lang="ru-RU" sz="1600" dirty="0"/>
              <a:t>1. Удовлетворительное санитарное состояние помещений</a:t>
            </a:r>
            <a:r>
              <a:rPr lang="ru-RU" sz="1600" b="1" dirty="0"/>
              <a:t> </a:t>
            </a:r>
            <a:r>
              <a:rPr lang="ru-RU" sz="1600" dirty="0" smtClean="0"/>
              <a:t>ОПО ГУЗ </a:t>
            </a:r>
            <a:r>
              <a:rPr lang="ru-RU" sz="1600" dirty="0"/>
              <a:t>«ДКМЦ г. Читы».</a:t>
            </a:r>
          </a:p>
          <a:p>
            <a:r>
              <a:rPr lang="ru-RU" sz="1600" dirty="0"/>
              <a:t>2. Выделение дополнительного помещения для хранения уборочного инвентаря.</a:t>
            </a:r>
          </a:p>
          <a:p>
            <a:r>
              <a:rPr lang="ru-RU" sz="1600" dirty="0"/>
              <a:t>3. Приобретение необходимого оборудования, емкостей, ветоши, </a:t>
            </a:r>
            <a:r>
              <a:rPr lang="ru-RU" sz="1600" dirty="0" err="1"/>
              <a:t>мопов</a:t>
            </a:r>
            <a:r>
              <a:rPr lang="ru-RU" sz="1600" dirty="0"/>
              <a:t>, механизированных тележек для проведения текущих и генеральных уборок.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484</TotalTime>
  <Words>371</Words>
  <Application>Microsoft Office PowerPoint</Application>
  <PresentationFormat>Экран (4:3)</PresentationFormat>
  <Paragraphs>59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Отчет о проектах по улучшению за 2021 год                                 Общеполиклиническое отделение  ГУЗ «ДКМЦ г. Читы»</vt:lpstr>
      <vt:lpstr>Процессы по реализации проекта «Новая модель медицинской организации» в ОПО</vt:lpstr>
      <vt:lpstr>Процессы по реализации проекта «Новая модель медицинской организации» в ОПО</vt:lpstr>
      <vt:lpstr>Процесс «Диагностические исследования»</vt:lpstr>
      <vt:lpstr>Подпроцесс: Организация и проведение консультаций с применением телемедицинских технологий</vt:lpstr>
      <vt:lpstr>Подпроцесс: Организация и проведение консультаций с применением телемедицинских технологий</vt:lpstr>
      <vt:lpstr>Процесс «Санитарное содержание» </vt:lpstr>
      <vt:lpstr>Подпроцесс: Уборка помещений в соответствии с классом чистоты «Б» и «В»</vt:lpstr>
      <vt:lpstr>Подпроцесс: Уборка помещений в соответствии с классом чистоты «Б» и «В»</vt:lpstr>
      <vt:lpstr>Подпроцесс: Уборка помещений в соответствии с классом чистоты «Б» и «В» (стало)</vt:lpstr>
      <vt:lpstr>Благодарим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медицинской помощи в Приаргунском районе</dc:title>
  <dc:creator>Chuprova</dc:creator>
  <cp:lastModifiedBy>Chuprova</cp:lastModifiedBy>
  <cp:revision>43</cp:revision>
  <dcterms:created xsi:type="dcterms:W3CDTF">2016-10-20T01:07:02Z</dcterms:created>
  <dcterms:modified xsi:type="dcterms:W3CDTF">2021-07-05T05:48:06Z</dcterms:modified>
</cp:coreProperties>
</file>