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75" r:id="rId3"/>
    <p:sldId id="276" r:id="rId4"/>
    <p:sldId id="277" r:id="rId5"/>
    <p:sldId id="278" r:id="rId6"/>
    <p:sldId id="279" r:id="rId7"/>
    <p:sldId id="299" r:id="rId8"/>
    <p:sldId id="281" r:id="rId9"/>
    <p:sldId id="282" r:id="rId10"/>
    <p:sldId id="280" r:id="rId11"/>
    <p:sldId id="283" r:id="rId12"/>
    <p:sldId id="284" r:id="rId13"/>
    <p:sldId id="286" r:id="rId14"/>
    <p:sldId id="287" r:id="rId15"/>
    <p:sldId id="288" r:id="rId16"/>
    <p:sldId id="285" r:id="rId17"/>
    <p:sldId id="289" r:id="rId18"/>
    <p:sldId id="290" r:id="rId19"/>
    <p:sldId id="291" r:id="rId20"/>
    <p:sldId id="292" r:id="rId21"/>
    <p:sldId id="293" r:id="rId22"/>
    <p:sldId id="294" r:id="rId23"/>
    <p:sldId id="297" r:id="rId24"/>
    <p:sldId id="298" r:id="rId25"/>
    <p:sldId id="295" r:id="rId26"/>
    <p:sldId id="296" r:id="rId27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xmlns="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8530" autoAdjust="0"/>
  </p:normalViewPr>
  <p:slideViewPr>
    <p:cSldViewPr>
      <p:cViewPr>
        <p:scale>
          <a:sx n="87" d="100"/>
          <a:sy n="87" d="100"/>
        </p:scale>
        <p:origin x="-876" y="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68B01-8254-4199-8125-A3863665AE1A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E817E-4837-47D2-B8DF-45ECB6EEC07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473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BE817E-4837-47D2-B8DF-45ECB6EEC07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7C56461-022C-4229-B8DC-19E9D068F196}" type="datetimeFigureOut">
              <a:rPr lang="ru-RU" smtClean="0"/>
              <a:pPr/>
              <a:t>07.07.2021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720E45-5449-4471-AE4D-4BAB453FD4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57166"/>
            <a:ext cx="7629524" cy="278608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ГУЗ «Приаргунская ЦРБ»</a:t>
            </a: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714488"/>
            <a:ext cx="69294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«Новая модель медицинской организации, оказывающей первичную медико-санитарную помощь»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1полугодие 2021г.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158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36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рова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есса</a:t>
            </a:r>
            <a:endParaRPr lang="ru-RU" sz="3600" dirty="0"/>
          </a:p>
        </p:txBody>
      </p:sp>
      <p:pic>
        <p:nvPicPr>
          <p:cNvPr id="4098" name="Picture 2" descr="C:\Users\Gamer.User7\Desktop\Новая папка\Виктория Михайловна\Фото\IMG-20210706-WA0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481138"/>
            <a:ext cx="5000660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643050"/>
            <a:ext cx="9001156" cy="4292803"/>
          </a:xfrm>
          <a:ln>
            <a:noFill/>
          </a:ln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Большая очередь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Недовольство пациентов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29642" cy="135732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текущего состояния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процесса:           «Профилактический прием»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 «Проведение диспансеризации определенных групп взрослого населения в  п. Приаргунск» 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286124"/>
            <a:ext cx="1714512" cy="92869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Кабинет проведения диспансеризации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286124"/>
            <a:ext cx="1357322" cy="6429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Терапевт: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пациенты с приема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4643446"/>
            <a:ext cx="1714512" cy="10001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Регистратура: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пациенты на медицинские освидетельствования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4929198"/>
            <a:ext cx="135732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Врачи специалисты: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пациенты с приема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3357562"/>
            <a:ext cx="1643074" cy="85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Кабинет предварительнх и периодических осмотров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786322"/>
            <a:ext cx="1714512" cy="100013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Пациенты по приглашению на диспансеризацию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714612" y="357187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643174" y="4143380"/>
            <a:ext cx="92869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5429256" y="364331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321967" y="453628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5500694" y="4071942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ятно 1 19"/>
          <p:cNvSpPr/>
          <p:nvPr/>
        </p:nvSpPr>
        <p:spPr>
          <a:xfrm>
            <a:off x="285720" y="1928802"/>
            <a:ext cx="1071570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6286512" y="1142984"/>
            <a:ext cx="1214446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22" name="Пятно 1 21"/>
          <p:cNvSpPr/>
          <p:nvPr/>
        </p:nvSpPr>
        <p:spPr>
          <a:xfrm>
            <a:off x="1571604" y="1571612"/>
            <a:ext cx="1143008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23" name="Пятно 1 22"/>
          <p:cNvSpPr/>
          <p:nvPr/>
        </p:nvSpPr>
        <p:spPr>
          <a:xfrm>
            <a:off x="4786314" y="1285860"/>
            <a:ext cx="1214446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24" name="Пятно 1 23"/>
          <p:cNvSpPr/>
          <p:nvPr/>
        </p:nvSpPr>
        <p:spPr>
          <a:xfrm>
            <a:off x="7786710" y="1357298"/>
            <a:ext cx="1143008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571604" y="2285992"/>
            <a:ext cx="1714512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 торопится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уходит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43438" y="2143116"/>
            <a:ext cx="1143008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 не готов к анализам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215074" y="2000240"/>
            <a:ext cx="1285884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 не понимает, так как пришел не за этим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00958" y="2428868"/>
            <a:ext cx="1500198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Очередь и нет талонов на параклинические исследования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>
            <a:off x="3286910" y="2713826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3929058" y="2143116"/>
            <a:ext cx="1285884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 flipV="1">
            <a:off x="5214942" y="2143116"/>
            <a:ext cx="300039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428860" y="2071678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1000100" y="2357430"/>
            <a:ext cx="257176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>
            <a:off x="2714612" y="3857628"/>
            <a:ext cx="857256" cy="158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ятно 1 41"/>
          <p:cNvSpPr/>
          <p:nvPr/>
        </p:nvSpPr>
        <p:spPr>
          <a:xfrm>
            <a:off x="3143240" y="1428736"/>
            <a:ext cx="1143008" cy="8572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cxnSp>
        <p:nvCxnSpPr>
          <p:cNvPr id="44" name="Прямая со стрелкой 43"/>
          <p:cNvCxnSpPr/>
          <p:nvPr/>
        </p:nvCxnSpPr>
        <p:spPr>
          <a:xfrm rot="10800000" flipV="1">
            <a:off x="4786314" y="1857364"/>
            <a:ext cx="164307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3214678" y="2357430"/>
            <a:ext cx="1285884" cy="571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Пересечение потоков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14488"/>
            <a:ext cx="8643998" cy="42148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17859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целевого состояния </a:t>
            </a:r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процесса:           «Профилактический прием»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 «Проведение диспансеризации определенных групп взрослого населения в  п. Приаргунск»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286124"/>
            <a:ext cx="1714512" cy="92869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Пациенты по приглашению на диспансеризацию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3143248"/>
            <a:ext cx="1714512" cy="11430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Кабинет проведения диспансеризации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3286124"/>
            <a:ext cx="1714512" cy="92869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Терапевт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4357694"/>
            <a:ext cx="2000264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антропометрия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ССР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измерение ВГД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ЭКГ</a:t>
            </a:r>
          </a:p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комплексная запись на анализы, смотровой, ФЛГ</a:t>
            </a:r>
          </a:p>
          <a:p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3429000"/>
            <a:ext cx="1071570" cy="785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00760" y="5143512"/>
            <a:ext cx="1071570" cy="785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 этап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500298" y="3643314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286380" y="371475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5857884" y="4786322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858148" y="385762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58204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551"/>
                <a:gridCol w="2221729"/>
                <a:gridCol w="1907373"/>
                <a:gridCol w="2064551"/>
              </a:tblGrid>
              <a:tr h="21844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+mj-lt"/>
                          <a:cs typeface="Times New Roman" pitchFamily="18" charset="0"/>
                        </a:rPr>
                        <a:t>Проблема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  <a:latin typeface="+mj-lt"/>
                          <a:cs typeface="Times New Roman" pitchFamily="18" charset="0"/>
                        </a:rPr>
                        <a:t> </a:t>
                      </a:r>
                      <a:endParaRPr lang="ru-RU" b="1" dirty="0">
                        <a:solidFill>
                          <a:schemeClr val="bg1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Решение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Эффект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 </a:t>
                      </a:r>
                      <a:endParaRPr lang="ru-RU" dirty="0"/>
                    </a:p>
                  </a:txBody>
                  <a:tcPr/>
                </a:tc>
              </a:tr>
              <a:tr h="21844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плановой организации работы участковой службы по диспансеризации </a:t>
                      </a:r>
                    </a:p>
                    <a:p>
                      <a:pPr marL="342900" indent="-342900">
                        <a:buAutoNum type="arabicPeriod"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равномерная нагрузка на кабинет проведения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диспансеризации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, большая очередь у кабинетов</a:t>
                      </a:r>
                    </a:p>
                    <a:p>
                      <a:pPr marL="342900" indent="-342900">
                        <a:buAutoNum type="arabicPeriod"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3. 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Длительное время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прохождения пациентом осмотра (4-5 дней) 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  поименных списков подлежащих осмотру лиц по участкам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вызов пациента в удобное для него время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широкая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просветительная работа с населением о диспан-ции.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-Еженедельные сетевые графики вызова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осмотр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напрвлять случайных неподготовленных к обследованию пациентов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Разработка индивидуаль-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ного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маршрута прохожде-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диспансеризации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Использование комплексной записи на исследования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 мотивации пациентов к осмотру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пациенты идут на осмотр подготовлен-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ные (на тощак, несут анализы и пр.)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Выравнивание нагрузки на кабинет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исключение пересечения потоков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очереди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-Уменьшение времени ожидания приемов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Возможность быстро пройти обследование при диспансеризации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плана диспансеризации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охвата осмотром населения п.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Приаргунск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очередей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удовлетворенность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пациентов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времени прохождения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диспансеризации до 1-2 дней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r>
                        <a:rPr lang="ru-RU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сключение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возврата по потоку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19050"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Проблемы 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7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«Профилактический прием»</a:t>
            </a:r>
            <a:r>
              <a:rPr lang="ru-RU" sz="2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  «Проведение диспансеризации определенных групп взрослого населения в  п. Приаргунск»</a:t>
            </a:r>
            <a:endParaRPr lang="ru-RU" sz="2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19050"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b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«Проведение диспансеризации определенных групп взрослого населения в  п. Приаргунск»</a:t>
            </a:r>
            <a:endParaRPr lang="ru-RU" sz="22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481138"/>
            <a:ext cx="3394472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</a:t>
            </a:r>
            <a:b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«Проведение диспансеризации определенных групп взрослого населения в  п. Приаргунск»</a:t>
            </a:r>
            <a:endParaRPr lang="ru-RU" sz="20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481138"/>
            <a:ext cx="3394472" cy="452596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481328"/>
            <a:ext cx="8258204" cy="4876630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58204" cy="91759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текущего состояния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процесса:      Работа регистратуры медицинской организации.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Предварительная запись на прием к врачу в Детской поликлинике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 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071810"/>
            <a:ext cx="1143008" cy="571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Первичное, повторное обращение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3000372"/>
            <a:ext cx="1357322" cy="8572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Регистратура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2928934"/>
            <a:ext cx="1643074" cy="9286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Кабинет приема врача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3929066"/>
            <a:ext cx="1428760" cy="571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Обращение за предварительной записью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786322"/>
            <a:ext cx="1357322" cy="9286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Запись на прием к узким специалистам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928802"/>
            <a:ext cx="1285884" cy="78581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Обращение по предварительной записи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143108" y="2500306"/>
            <a:ext cx="1785950" cy="642942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214546" y="3429000"/>
            <a:ext cx="1571636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357422" y="3571876"/>
            <a:ext cx="1500198" cy="4286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285984" y="3929066"/>
            <a:ext cx="1714512" cy="142876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500694" y="3429000"/>
            <a:ext cx="1000132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2285984" y="3714752"/>
            <a:ext cx="1571636" cy="5000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/>
          <p:nvPr/>
        </p:nvCxnSpPr>
        <p:spPr>
          <a:xfrm rot="10800000">
            <a:off x="4857752" y="2071678"/>
            <a:ext cx="2286016" cy="571504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4536281" y="2536025"/>
            <a:ext cx="785818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7036611" y="2750339"/>
            <a:ext cx="214314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7215206" y="2285992"/>
            <a:ext cx="135732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Запись на повторный прием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7215206" y="4214818"/>
            <a:ext cx="928694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6929454" y="4286256"/>
            <a:ext cx="142876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Возврат по потоку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ятно 1 41"/>
          <p:cNvSpPr/>
          <p:nvPr/>
        </p:nvSpPr>
        <p:spPr>
          <a:xfrm>
            <a:off x="2714612" y="5072074"/>
            <a:ext cx="2000264" cy="1214446"/>
          </a:xfrm>
          <a:prstGeom prst="irregularSeal1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Большая очередь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ятно 1 42"/>
          <p:cNvSpPr/>
          <p:nvPr/>
        </p:nvSpPr>
        <p:spPr>
          <a:xfrm>
            <a:off x="4714876" y="4357694"/>
            <a:ext cx="2000264" cy="1214446"/>
          </a:xfrm>
          <a:prstGeom prst="irregularSeal1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Возврат по потоку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ятно 1 43"/>
          <p:cNvSpPr/>
          <p:nvPr/>
        </p:nvSpPr>
        <p:spPr>
          <a:xfrm>
            <a:off x="6715140" y="4857760"/>
            <a:ext cx="2143140" cy="1143008"/>
          </a:xfrm>
          <a:prstGeom prst="irregularSeal1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Недовольство пациентов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rot="5400000">
            <a:off x="3714744" y="457200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5400000">
            <a:off x="4929190" y="428625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5500694" y="3929066"/>
            <a:ext cx="1928826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Предварительная запись по телефону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Предварительная запись по интернету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Повторная предварительная запись в кабинете врача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Предварительная запись к другому специалисту в кабинете врача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целевого состояния </a:t>
            </a: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процесса:      Работа регистратуры медицинской организации.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Предварительная запись на прием к врачу в Детской поликлинике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000372"/>
            <a:ext cx="1571636" cy="114300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Обращение пациента по предварительной записи к указанному времени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071810"/>
            <a:ext cx="1357322" cy="85725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Кабинет приема врача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3143248"/>
            <a:ext cx="1357322" cy="71438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Выход 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14612" y="3429000"/>
            <a:ext cx="857256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14942" y="3500438"/>
            <a:ext cx="1000132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58204" cy="98903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r>
              <a:rPr lang="ru-RU" sz="5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«Предварительная запись на прием к врачу в Детской поликлинике»</a:t>
            </a:r>
            <a:endParaRPr lang="ru-RU" sz="2200" dirty="0"/>
          </a:p>
        </p:txBody>
      </p:sp>
      <p:pic>
        <p:nvPicPr>
          <p:cNvPr id="2" name="Picture 2" descr="C:\Users\Gamer.User7\Desktop\Новая папка\Виктория Михайловна\IMG-20210111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6140" y="1279525"/>
            <a:ext cx="6303433" cy="4727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b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«Предварительная запись на прием к врачу в Детской поликлинике»</a:t>
            </a:r>
            <a:endParaRPr lang="ru-RU" sz="2000" dirty="0"/>
          </a:p>
        </p:txBody>
      </p:sp>
      <p:pic>
        <p:nvPicPr>
          <p:cNvPr id="1026" name="Picture 2" descr="C:\Users\Gamer.User7\Desktop\Новая папка\Виктория Михайловна\Фото\IMG-20210706-WA0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58103"/>
            <a:ext cx="4071966" cy="454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Поликлиника ЦРБ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расположена в типовом 2 – этажном здании. Имеется холодное и горячее водоснабжение, канализация, центральное отопление, проведена телефонная связь, имеется выход в интернет.  </a:t>
            </a:r>
          </a:p>
          <a:p>
            <a:pPr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Поликлиника работает по 5 дневной рабочей неделе.</a:t>
            </a:r>
          </a:p>
          <a:p>
            <a:pPr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Плановая мощность поликлиники 230 посещений.</a:t>
            </a:r>
          </a:p>
          <a:p>
            <a:pPr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Прием ведется по 17 специальностям (терапия, хирургия,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дерматовенерология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стоматология терапевтическая, стоматология хирургическая, стоматология детская, онкология, офтальмология, неврология, психиатрия, наркология, педиатрия, инфекционные заболевания, подростковый, детская хирургия, фтизиатрия.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Информация о лечебном учреждении</a:t>
            </a:r>
            <a:endParaRPr lang="ru-RU" sz="36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643050"/>
            <a:ext cx="8329642" cy="436424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1714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процесса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регистратуры медицинской организации»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«Предварительная запись на прием к врачу в Детской поликлинике»  </a:t>
            </a:r>
            <a:endParaRPr lang="ru-RU" sz="2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643050"/>
          <a:ext cx="8096264" cy="472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5"/>
                <a:gridCol w="2357454"/>
                <a:gridCol w="1928826"/>
                <a:gridCol w="188115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Проблема 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Эффект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Большая очередь в регистратуру, нет записи к специалисту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день обращения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потоку из кабинета врача на повторную запись в регистра-туру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Лишнее посещение регистратуры за предварительной записью на прием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Широкое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информирова- ние пациентов о возмож- ности предварительной записи на прием по телефону, через интернет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предварительный поиск карт накануне приема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Запись на повторный прием в кабинете врача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-Информирование пациентов о возможности удаленной записи на прием, минуя регистратуру (выдача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пямяток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оформление стенда)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очереди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времени ожидания записи на прием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Исключение возврата по потоку</a:t>
                      </a:r>
                    </a:p>
                    <a:p>
                      <a:pPr>
                        <a:buFontTx/>
                        <a:buNone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Исключение лишнего посещения регистратуры и ЛПУ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времени нахождения в ЛПУ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Удовлетворенность пациентов условиями оказания медицинских услуг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Исключение лишнего перемещения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текущего состояния </a:t>
            </a:r>
            <a:r>
              <a:rPr lang="ru-RU" sz="4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процесса: «Вакцинация»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профилактических прививок у взрослых»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286124"/>
            <a:ext cx="1285884" cy="9286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Регистратура 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286124"/>
            <a:ext cx="1500198" cy="9286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Кабинет врача </a:t>
            </a: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(осмотр перед прививкой)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15140" y="3286124"/>
            <a:ext cx="1428760" cy="92869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Прививочный кабинет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500298" y="3714752"/>
            <a:ext cx="1000132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286380" y="3786190"/>
            <a:ext cx="1285884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ятно 2 10"/>
          <p:cNvSpPr/>
          <p:nvPr/>
        </p:nvSpPr>
        <p:spPr>
          <a:xfrm>
            <a:off x="357158" y="1785926"/>
            <a:ext cx="2143140" cy="13573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Большая очередь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2857488" y="1571612"/>
            <a:ext cx="2428892" cy="13573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Длительное время ожидания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ятно 2 12"/>
          <p:cNvSpPr/>
          <p:nvPr/>
        </p:nvSpPr>
        <p:spPr>
          <a:xfrm>
            <a:off x="5357818" y="1500174"/>
            <a:ext cx="2428892" cy="128588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Неравномерность нагрузки на персонал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ятно 2 13"/>
          <p:cNvSpPr/>
          <p:nvPr/>
        </p:nvSpPr>
        <p:spPr>
          <a:xfrm>
            <a:off x="428596" y="4572008"/>
            <a:ext cx="2143140" cy="13573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 амбулаторных карт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 flipH="1" flipV="1">
            <a:off x="1750199" y="3036091"/>
            <a:ext cx="35719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1357290" y="4500570"/>
            <a:ext cx="42862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V="1">
            <a:off x="4000496" y="2857496"/>
            <a:ext cx="357190" cy="2143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714876" y="2714620"/>
            <a:ext cx="1071570" cy="500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>
            <a:off x="6858016" y="2714620"/>
            <a:ext cx="785818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>
            <a:off x="2214546" y="2571744"/>
            <a:ext cx="1428760" cy="7143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214546" y="2857496"/>
            <a:ext cx="1071570" cy="3571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ятно 2 32"/>
          <p:cNvSpPr/>
          <p:nvPr/>
        </p:nvSpPr>
        <p:spPr>
          <a:xfrm>
            <a:off x="3500430" y="4929198"/>
            <a:ext cx="2357454" cy="1214446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Смешивание потоков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2357422" y="4286256"/>
            <a:ext cx="1500198" cy="7143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4429124" y="4643446"/>
            <a:ext cx="71438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Вызов пациента на иммунизацию по предварительной записи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Самозапись пациента через электронный кабинет на вакцинацию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Предварительный подбор амбулаторных карт в регистратуре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Отдельно выделенный кабинет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 время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приема врача для осмотра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перед вакцинацией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целевого состояния </a:t>
            </a:r>
            <a:b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процесса: «Вакцинация»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Проведение профилактических прививок у взрослых» 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214686"/>
            <a:ext cx="1714512" cy="128588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Кабинет врача 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(осмотр перед прививкой)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3214686"/>
            <a:ext cx="1714512" cy="128588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Прививочный кабинет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357554" y="3714752"/>
            <a:ext cx="2071702" cy="158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профилактических прививок у взрослых»</a:t>
            </a:r>
            <a:endParaRPr lang="ru-RU" sz="2000" dirty="0"/>
          </a:p>
        </p:txBody>
      </p:sp>
      <p:pic>
        <p:nvPicPr>
          <p:cNvPr id="3074" name="Picture 2" descr="C:\Users\Gamer.User7\Desktop\Новая папка\Виктория Михайловна\Фото\IMG-20210706-WA0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76420" y="1357299"/>
            <a:ext cx="3895844" cy="47863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43174" y="5857892"/>
            <a:ext cx="392909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профилактических прививок у взрослых»</a:t>
            </a:r>
            <a:endParaRPr lang="ru-RU" sz="2400" dirty="0"/>
          </a:p>
        </p:txBody>
      </p:sp>
      <p:pic>
        <p:nvPicPr>
          <p:cNvPr id="2050" name="Picture 2" descr="C:\Users\Gamer.User7\Desktop\Новая папка\Виктория Михайловна\Фото\IMG-20210706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5643578"/>
            <a:ext cx="6357982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72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7412"/>
                <a:gridCol w="1857388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Решение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Эффект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Создается большая очередь в регистратуру (приходят без предварительной записи, длительный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поиск амбулаторных карт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Длительное время ожидания у кабинета врача, у прививочного кабинета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Смешивание потока с больными пациентами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Неравномерность нагрузки на персонал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Вызов пациентов на вакцинацию по предварительной записи в электронном кабинете по дате и времени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поиск амбулаторных карт накануне приема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Информирование пациентов о приходе в назначенное время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отдельного кабинета и врача для осмотра на допуск к прививке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Выравнивание нагрузки по предварительной записи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очереди в регистратуру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исключение лишнего перемещения по </a:t>
                      </a:r>
                      <a:r>
                        <a:rPr lang="ru-RU" sz="1400" baseline="0" smtClean="0">
                          <a:latin typeface="Times New Roman" pitchFamily="18" charset="0"/>
                          <a:cs typeface="Times New Roman" pitchFamily="18" charset="0"/>
                        </a:rPr>
                        <a:t>поликлинике  (с 3 кабинетов до 2)</a:t>
                      </a: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времени ожидания у кабинетов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Отсутствие смешивание потоков пациентов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Выравнивание нагрузки на персонал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Уменьшение времени нахождения в ЛПУ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Удовлетворенность пациентов условиями предоставления медицинских услуг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Плановость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работе персонала ЛПУ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процесса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«Вакцинация»  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подпроцесса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Проведение профилактических прививок у взрослых» </a:t>
            </a:r>
            <a:endParaRPr lang="ru-RU" sz="2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3000372"/>
            <a:ext cx="8115328" cy="30069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49403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Число работающих в поликлинике –  </a:t>
            </a:r>
            <a:r>
              <a:rPr lang="ru-RU" sz="4100" b="1" dirty="0" smtClean="0">
                <a:latin typeface="Times New Roman" pitchFamily="18" charset="0"/>
                <a:cs typeface="Times New Roman" pitchFamily="18" charset="0"/>
              </a:rPr>
              <a:t>77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т. ч.  врачей  – 20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Терапевт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Инфекционист (фтизиатр)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1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Педиатр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Психиатр (невролог, нарколог)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Хирург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Дерматолог (рентгенолог)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1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Стоматолог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Детский хирург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1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Окулист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Онколог -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 УЗИ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Врач функциональной диагностики 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Информация о лечебном учреждении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Обслуживаемое население:</a:t>
            </a:r>
          </a:p>
          <a:p>
            <a:pPr>
              <a:buNone/>
            </a:pPr>
            <a:endParaRPr lang="ru-RU" sz="32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Всего 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19 272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Взрослое 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14 176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т.ч. трудоспособное – 9578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Мужчин –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6841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Женщин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7335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Детское –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5096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т.ч. подростки-  692</a:t>
            </a:r>
          </a:p>
          <a:p>
            <a:pPr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Радиус обслуживания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120 км.</a:t>
            </a:r>
          </a:p>
          <a:p>
            <a:pPr>
              <a:buNone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Мощность поликлиники общая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230 посещений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Информация о лечебном учреждении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0"/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7254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Выб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spc="-1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sz="3600" spc="-3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57224" y="1500174"/>
            <a:ext cx="857256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857224" y="2928934"/>
            <a:ext cx="857256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857224" y="4357694"/>
            <a:ext cx="857256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1285860"/>
            <a:ext cx="6572296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«Проведение диспансеризации определенных групп взрослого населения в  п. Приаргунск»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2857496"/>
            <a:ext cx="6643734" cy="9286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«Предварительная запись на прием к врачу  Детской поликлинике ГУЗ «Приаргунская ЦРБ»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2744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4143380"/>
            <a:ext cx="6715172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«Проведение профилактических прививок у взрослых»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2247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Заседание рабочей группы</a:t>
            </a:r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Gamer.User7\Desktop\фото\IMG-20210707-WA00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Заседание рабочей группы</a:t>
            </a:r>
            <a:endParaRPr lang="ru-RU" sz="3600" dirty="0"/>
          </a:p>
        </p:txBody>
      </p:sp>
      <p:pic>
        <p:nvPicPr>
          <p:cNvPr id="2050" name="Picture 2" descr="C:\Users\Gamer.User7\Desktop\фото\IMG-20210707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Заседание рабочей группы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3074" name="Picture 2" descr="C:\Users\Gamer.User7\Desktop\Новая папка\Виктория Михайловна\Фото\IMG-20210706-WA0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3571900" cy="4525962"/>
          </a:xfrm>
          <a:prstGeom prst="rect">
            <a:avLst/>
          </a:prstGeom>
          <a:noFill/>
        </p:spPr>
      </p:pic>
      <p:pic>
        <p:nvPicPr>
          <p:cNvPr id="3075" name="Picture 3" descr="C:\Users\Gamer.User7\Desktop\Новая папка\Виктория Михайловна\Фото\IMG-20210706-WA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6571" y="1000108"/>
            <a:ext cx="3360205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ар</a:t>
            </a:r>
            <a:r>
              <a:rPr lang="ru-RU" sz="44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рова</a:t>
            </a:r>
            <a:r>
              <a:rPr lang="ru-RU" sz="44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spc="-1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</a:t>
            </a:r>
            <a:r>
              <a:rPr lang="ru-RU" sz="4400" spc="5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есса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 descr="C:\Users\Gamer.User7\Desktop\Новая папка\Виктория Михайловна\Фото\IMG-20210706-WA0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14422"/>
            <a:ext cx="514353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1124</TotalTime>
  <Words>976</Words>
  <Application>Microsoft Office PowerPoint</Application>
  <PresentationFormat>Экран (4:3)</PresentationFormat>
  <Paragraphs>263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ГУЗ «Приаргунская ЦРБ»     </vt:lpstr>
      <vt:lpstr>Информация о лечебном учреждении</vt:lpstr>
      <vt:lpstr>Информация о лечебном учреждении</vt:lpstr>
      <vt:lpstr>Информация о лечебном учреждении</vt:lpstr>
      <vt:lpstr>Выбор проектов</vt:lpstr>
      <vt:lpstr>Заседание рабочей группы</vt:lpstr>
      <vt:lpstr>Заседание рабочей группы</vt:lpstr>
      <vt:lpstr>Заседание рабочей группы </vt:lpstr>
      <vt:lpstr>Картирование процесса </vt:lpstr>
      <vt:lpstr>Картирование процесса</vt:lpstr>
      <vt:lpstr>Карта текущего состояния  процесса:           «Профилактический прием» подпроцесса :   «Проведение диспансеризации определенных групп взрослого населения в  п. Приаргунск»  </vt:lpstr>
      <vt:lpstr>Карта целевого состояния  процесса:           «Профилактический прием» подпроцесса :   «Проведение диспансеризации определенных групп взрослого населения в  п. Приаргунск»  </vt:lpstr>
      <vt:lpstr> Проблемы процесса  «Профилактический прием» подпроцесса :   «Проведение диспансеризации определенных групп взрослого населения в  п. Приаргунск»</vt:lpstr>
      <vt:lpstr>Было Подпроцесс:   «Проведение диспансеризации определенных групп взрослого населения в  п. Приаргунск»</vt:lpstr>
      <vt:lpstr>Стало Подпроцесс:   «Проведение диспансеризации определенных групп взрослого населения в  п. Приаргунск»</vt:lpstr>
      <vt:lpstr>Карта текущего состояния  процесса:      Работа регистратуры медицинской организации. подпроцесса: Предварительная запись на прием к врачу в Детской поликлинике   </vt:lpstr>
      <vt:lpstr>Карта целевого состояния  процесса:      Работа регистратуры медицинской организации. подпроцесса: Предварительная запись на прием к врачу в Детской поликлинике</vt:lpstr>
      <vt:lpstr>Было  Подпроцесс:  «Предварительная запись на прием к врачу в Детской поликлинике»</vt:lpstr>
      <vt:lpstr> Было   Подпроцесс: «Предварительная запись на прием к врачу в Детской поликлинике»</vt:lpstr>
      <vt:lpstr>Проблемы процесса  «Работа регистратуры медицинской организации»    подпроцесса: «Предварительная запись на прием к врачу в Детской поликлинике»  </vt:lpstr>
      <vt:lpstr>Карта текущего состояния  процесса: «Вакцинация» подпроцесса: «Проведение профилактических прививок у взрослых» </vt:lpstr>
      <vt:lpstr>Карта целевого состояния  процесса: «Вакцинация» подпроцесса: «Проведение профилактических прививок у взрослых» </vt:lpstr>
      <vt:lpstr>Было подпроцесс: «Проведение профилактических прививок у взрослых»</vt:lpstr>
      <vt:lpstr>Стало подпроцесс: «Проведение профилактических прививок у взрослых»</vt:lpstr>
      <vt:lpstr>Проблемы процесса «Вакцинация»   подпроцесса: «Проведение профилактических прививок у взрослых»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Gamer</cp:lastModifiedBy>
  <cp:revision>275</cp:revision>
  <dcterms:created xsi:type="dcterms:W3CDTF">2018-04-25T05:45:19Z</dcterms:created>
  <dcterms:modified xsi:type="dcterms:W3CDTF">2021-07-07T07:39:51Z</dcterms:modified>
</cp:coreProperties>
</file>