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12.12.2017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wedge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 descr="1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51520" y="332657"/>
            <a:ext cx="8892480" cy="2520280"/>
          </a:xfrm>
        </p:spPr>
        <p:txBody>
          <a:bodyPr>
            <a:normAutofit/>
          </a:bodyPr>
          <a:lstStyle/>
          <a:p>
            <a:r>
              <a:rPr lang="ru-RU" sz="72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ОТЧЕТ </a:t>
            </a:r>
            <a:br>
              <a:rPr lang="ru-RU" sz="72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72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за 2017 год</a:t>
            </a:r>
            <a:endParaRPr lang="ru-RU" sz="72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4797152"/>
            <a:ext cx="6400800" cy="1752600"/>
          </a:xfrm>
        </p:spPr>
        <p:txBody>
          <a:bodyPr/>
          <a:lstStyle/>
          <a:p>
            <a:pPr algn="l">
              <a:buFont typeface="Arial" pitchFamily="34" charset="0"/>
              <a:buChar char="•"/>
            </a:pPr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Организационно-методическая работа</a:t>
            </a:r>
          </a:p>
          <a:p>
            <a:pPr algn="l">
              <a:buFont typeface="Arial" pitchFamily="34" charset="0"/>
              <a:buChar char="•"/>
            </a:pPr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ФАП/ФП</a:t>
            </a:r>
            <a:endParaRPr lang="ru-RU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 descr="2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67544" y="476673"/>
            <a:ext cx="7990656" cy="3123778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Представляется по электронной форме в формате </a:t>
            </a:r>
            <a:r>
              <a:rPr lang="en-US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Word</a:t>
            </a:r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,   </a:t>
            </a:r>
            <a:r>
              <a:rPr lang="en-US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Excel</a:t>
            </a:r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и  в сканированном варианте с подписью главного врача </a:t>
            </a:r>
            <a:endParaRPr lang="ru-RU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66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kkb-org@mail.ru</a:t>
            </a:r>
          </a:p>
          <a:p>
            <a:r>
              <a:rPr lang="ru-RU" sz="6600" b="1" u="sng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до 05.01.2018г.</a:t>
            </a:r>
            <a:endParaRPr lang="ru-RU" sz="6600" b="1" u="sng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 descr="2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548681"/>
            <a:ext cx="7772400" cy="1224135"/>
          </a:xfrm>
        </p:spPr>
        <p:txBody>
          <a:bodyPr>
            <a:normAutofit fontScale="90000"/>
          </a:bodyPr>
          <a:lstStyle/>
          <a:p>
            <a:r>
              <a:rPr lang="ru-RU" b="1" u="sng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Для медицинских организаций районов края</a:t>
            </a:r>
            <a:endParaRPr lang="ru-RU" b="1" u="sng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3568" y="2204864"/>
            <a:ext cx="7848872" cy="3433936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1.Отчет по организационно-методической работе.</a:t>
            </a:r>
          </a:p>
          <a:p>
            <a:pPr algn="just"/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2.Отчет по ФАП/ФП</a:t>
            </a:r>
          </a:p>
          <a:p>
            <a:pPr algn="just"/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- статистическая форма «Отчет ФАП, ФП»</a:t>
            </a:r>
          </a:p>
          <a:p>
            <a:pPr algn="just"/>
            <a:r>
              <a:rPr lang="ru-RU" b="1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-паспорт </a:t>
            </a:r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ФАП, ФП </a:t>
            </a:r>
          </a:p>
          <a:p>
            <a:pPr algn="just"/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- Электронная таблица из по ФАП, ФП в формате </a:t>
            </a:r>
            <a:r>
              <a:rPr lang="en-US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Excel</a:t>
            </a:r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(10 приложений)</a:t>
            </a:r>
            <a:endParaRPr lang="ru-RU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Рисунок 5" descr="2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685800" y="548681"/>
            <a:ext cx="7772400" cy="1512167"/>
          </a:xfrm>
        </p:spPr>
        <p:txBody>
          <a:bodyPr/>
          <a:lstStyle/>
          <a:p>
            <a:r>
              <a:rPr lang="ru-RU" b="1" u="sng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Для </a:t>
            </a:r>
            <a:r>
              <a:rPr lang="ru-RU" b="1" u="sng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краевых медицинских организаций</a:t>
            </a:r>
            <a:endParaRPr lang="ru-RU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683568" y="2636912"/>
            <a:ext cx="8064896" cy="3001888"/>
          </a:xfrm>
        </p:spPr>
        <p:txBody>
          <a:bodyPr>
            <a:normAutofit lnSpcReduction="10000"/>
          </a:bodyPr>
          <a:lstStyle/>
          <a:p>
            <a:pPr algn="l"/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Отчет </a:t>
            </a:r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по организационно-методической работе</a:t>
            </a:r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l"/>
            <a:endParaRPr lang="ru-RU" dirty="0" smtClean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Все отчеты должны быть заверены подписью главного врача и печатью медицинской организации</a:t>
            </a:r>
            <a:endParaRPr lang="ru-RU" b="1" dirty="0" smtClean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Рисунок 4" descr="2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-171400"/>
            <a:ext cx="9144000" cy="7029400"/>
          </a:xfrm>
          <a:prstGeom prst="rect">
            <a:avLst/>
          </a:prstGeom>
        </p:spPr>
      </p:pic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1484784"/>
            <a:ext cx="8229600" cy="3096344"/>
          </a:xfrm>
        </p:spPr>
        <p:txBody>
          <a:bodyPr>
            <a:normAutofit/>
          </a:bodyPr>
          <a:lstStyle/>
          <a:p>
            <a:r>
              <a:rPr lang="ru-RU" sz="88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8 914 440 18 11</a:t>
            </a:r>
            <a:endParaRPr lang="ru-RU" sz="88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 descr="2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484784"/>
            <a:ext cx="8229600" cy="2736304"/>
          </a:xfrm>
        </p:spPr>
        <p:txBody>
          <a:bodyPr>
            <a:normAutofit/>
          </a:bodyPr>
          <a:lstStyle/>
          <a:p>
            <a:r>
              <a:rPr lang="ru-RU" sz="6000" b="1" dirty="0" smtClean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Спасибо за внимание !</a:t>
            </a:r>
            <a:endParaRPr lang="ru-RU" sz="60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</TotalTime>
  <Words>97</Words>
  <Application>Microsoft Office PowerPoint</Application>
  <PresentationFormat>Экран (4:3)</PresentationFormat>
  <Paragraphs>18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Тема Office</vt:lpstr>
      <vt:lpstr>ОТЧЕТ  за 2017 год</vt:lpstr>
      <vt:lpstr>Представляется по электронной форме в формате Word,   Excel и  в сканированном варианте с подписью главного врача </vt:lpstr>
      <vt:lpstr>Для медицинских организаций районов края</vt:lpstr>
      <vt:lpstr>Для краевых медицинских организаций</vt:lpstr>
      <vt:lpstr>8 914 440 18 11</vt:lpstr>
      <vt:lpstr>Спасибо за внимание 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ОТЧЕТ  за 2017 год</dc:title>
  <dc:creator>1</dc:creator>
  <cp:lastModifiedBy>1</cp:lastModifiedBy>
  <cp:revision>9</cp:revision>
  <dcterms:created xsi:type="dcterms:W3CDTF">2017-12-12T10:57:43Z</dcterms:created>
  <dcterms:modified xsi:type="dcterms:W3CDTF">2017-12-12T11:39:42Z</dcterms:modified>
</cp:coreProperties>
</file>

<file path=docProps/thumbnail.jpeg>
</file>